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0"/>
  </p:notesMasterIdLst>
  <p:handoutMasterIdLst>
    <p:handoutMasterId r:id="rId11"/>
  </p:handoutMasterIdLst>
  <p:sldIdLst>
    <p:sldId id="269" r:id="rId6"/>
    <p:sldId id="2147483484" r:id="rId7"/>
    <p:sldId id="271" r:id="rId8"/>
    <p:sldId id="272"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C9C"/>
    <a:srgbClr val="99E5E8"/>
    <a:srgbClr val="F3F5F4"/>
    <a:srgbClr val="439FE2"/>
    <a:srgbClr val="EFF5FF"/>
    <a:srgbClr val="FFF4CA"/>
    <a:srgbClr val="F9D957"/>
    <a:srgbClr val="3F53A4"/>
    <a:srgbClr val="EFF2F6"/>
    <a:srgbClr val="2717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78647-AE7D-00D7-E83E-809DD0A0ACAE}" v="3484" dt="2025-10-16T09:39:13.784"/>
    <p1510:client id="{48B811BE-D932-2401-0DE6-6B5F141FB7BF}" v="25" dt="2025-10-16T09:59:18.804"/>
    <p1510:client id="{E7AE0989-C3D2-604A-BFF7-5580A9DF1904}" v="51" dt="2025-10-16T10:47:40.66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za Ollu" userId="S::kollu@rayonnance.fr::82a90e97-4cc9-498d-8678-b5be30643360" providerId="AD" clId="Web-{E7AE0989-C3D2-604A-BFF7-5580A9DF1904}"/>
    <pc:docChg chg="modSld">
      <pc:chgData name="Kenza Ollu" userId="S::kollu@rayonnance.fr::82a90e97-4cc9-498d-8678-b5be30643360" providerId="AD" clId="Web-{E7AE0989-C3D2-604A-BFF7-5580A9DF1904}" dt="2025-10-16T10:47:40.664" v="21" actId="20577"/>
      <pc:docMkLst>
        <pc:docMk/>
      </pc:docMkLst>
      <pc:sldChg chg="modSp">
        <pc:chgData name="Kenza Ollu" userId="S::kollu@rayonnance.fr::82a90e97-4cc9-498d-8678-b5be30643360" providerId="AD" clId="Web-{E7AE0989-C3D2-604A-BFF7-5580A9DF1904}" dt="2025-10-16T10:47:40.664" v="21" actId="20577"/>
        <pc:sldMkLst>
          <pc:docMk/>
          <pc:sldMk cId="411158816" sldId="271"/>
        </pc:sldMkLst>
        <pc:spChg chg="mod">
          <ac:chgData name="Kenza Ollu" userId="S::kollu@rayonnance.fr::82a90e97-4cc9-498d-8678-b5be30643360" providerId="AD" clId="Web-{E7AE0989-C3D2-604A-BFF7-5580A9DF1904}" dt="2025-10-16T10:47:40.664" v="21" actId="20577"/>
          <ac:spMkLst>
            <pc:docMk/>
            <pc:sldMk cId="411158816" sldId="271"/>
            <ac:spMk id="21" creationId="{F832332A-755D-85EA-D9DC-22136A0B10C0}"/>
          </ac:spMkLst>
        </pc:spChg>
      </pc:sldChg>
      <pc:sldChg chg="modSp">
        <pc:chgData name="Kenza Ollu" userId="S::kollu@rayonnance.fr::82a90e97-4cc9-498d-8678-b5be30643360" providerId="AD" clId="Web-{E7AE0989-C3D2-604A-BFF7-5580A9DF1904}" dt="2025-10-16T10:47:36.320" v="20" actId="20577"/>
        <pc:sldMkLst>
          <pc:docMk/>
          <pc:sldMk cId="1004022217" sldId="2147483484"/>
        </pc:sldMkLst>
        <pc:spChg chg="mod">
          <ac:chgData name="Kenza Ollu" userId="S::kollu@rayonnance.fr::82a90e97-4cc9-498d-8678-b5be30643360" providerId="AD" clId="Web-{E7AE0989-C3D2-604A-BFF7-5580A9DF1904}" dt="2025-10-16T10:47:36.320" v="20" actId="20577"/>
          <ac:spMkLst>
            <pc:docMk/>
            <pc:sldMk cId="1004022217" sldId="2147483484"/>
            <ac:spMk id="5" creationId="{04C5E5E8-0C4D-6FF8-EF28-BF4AC0E7C7C5}"/>
          </ac:spMkLst>
        </pc:spChg>
      </pc:sldChg>
    </pc:docChg>
  </pc:docChgLst>
  <pc:docChgLst>
    <pc:chgData name="Kenza Ollu" userId="S::kollu@rayonnance.fr::82a90e97-4cc9-498d-8678-b5be30643360" providerId="AD" clId="Web-{E418E6D2-168B-59D1-B6FB-41A733CE240E}"/>
    <pc:docChg chg="modSld">
      <pc:chgData name="Kenza Ollu" userId="S::kollu@rayonnance.fr::82a90e97-4cc9-498d-8678-b5be30643360" providerId="AD" clId="Web-{E418E6D2-168B-59D1-B6FB-41A733CE240E}" dt="2025-10-13T14:44:28.792" v="147"/>
      <pc:docMkLst>
        <pc:docMk/>
      </pc:docMkLst>
      <pc:sldChg chg="addSp delSp modSp">
        <pc:chgData name="Kenza Ollu" userId="S::kollu@rayonnance.fr::82a90e97-4cc9-498d-8678-b5be30643360" providerId="AD" clId="Web-{E418E6D2-168B-59D1-B6FB-41A733CE240E}" dt="2025-10-13T14:27:20.806" v="8" actId="1076"/>
        <pc:sldMkLst>
          <pc:docMk/>
          <pc:sldMk cId="1993306503" sldId="269"/>
        </pc:sldMkLst>
        <pc:spChg chg="mod">
          <ac:chgData name="Kenza Ollu" userId="S::kollu@rayonnance.fr::82a90e97-4cc9-498d-8678-b5be30643360" providerId="AD" clId="Web-{E418E6D2-168B-59D1-B6FB-41A733CE240E}" dt="2025-10-13T14:26:32.287" v="4" actId="20577"/>
          <ac:spMkLst>
            <pc:docMk/>
            <pc:sldMk cId="1993306503" sldId="269"/>
            <ac:spMk id="6" creationId="{FAB24EBF-6D26-B568-6477-89618730BD6B}"/>
          </ac:spMkLst>
        </pc:spChg>
      </pc:sldChg>
      <pc:sldChg chg="delSp modSp">
        <pc:chgData name="Kenza Ollu" userId="S::kollu@rayonnance.fr::82a90e97-4cc9-498d-8678-b5be30643360" providerId="AD" clId="Web-{E418E6D2-168B-59D1-B6FB-41A733CE240E}" dt="2025-10-13T14:44:28.792" v="147"/>
        <pc:sldMkLst>
          <pc:docMk/>
          <pc:sldMk cId="411158816" sldId="271"/>
        </pc:sldMkLst>
        <pc:spChg chg="mod">
          <ac:chgData name="Kenza Ollu" userId="S::kollu@rayonnance.fr::82a90e97-4cc9-498d-8678-b5be30643360" providerId="AD" clId="Web-{E418E6D2-168B-59D1-B6FB-41A733CE240E}" dt="2025-10-13T14:44:10.837" v="143" actId="20577"/>
          <ac:spMkLst>
            <pc:docMk/>
            <pc:sldMk cId="411158816" sldId="271"/>
            <ac:spMk id="7" creationId="{41E58CE3-F2A2-8311-F466-25AD97379E0E}"/>
          </ac:spMkLst>
        </pc:spChg>
        <pc:spChg chg="mod">
          <ac:chgData name="Kenza Ollu" userId="S::kollu@rayonnance.fr::82a90e97-4cc9-498d-8678-b5be30643360" providerId="AD" clId="Web-{E418E6D2-168B-59D1-B6FB-41A733CE240E}" dt="2025-10-13T14:44:18.463" v="145" actId="20577"/>
          <ac:spMkLst>
            <pc:docMk/>
            <pc:sldMk cId="411158816" sldId="271"/>
            <ac:spMk id="9" creationId="{2FB4A7A0-8563-1154-8C87-891AEA6B9D24}"/>
          </ac:spMkLst>
        </pc:spChg>
      </pc:sldChg>
      <pc:sldChg chg="delSp modSp">
        <pc:chgData name="Kenza Ollu" userId="S::kollu@rayonnance.fr::82a90e97-4cc9-498d-8678-b5be30643360" providerId="AD" clId="Web-{E418E6D2-168B-59D1-B6FB-41A733CE240E}" dt="2025-10-13T14:43:10.892" v="142"/>
        <pc:sldMkLst>
          <pc:docMk/>
          <pc:sldMk cId="1004022217" sldId="2147483484"/>
        </pc:sldMkLst>
        <pc:spChg chg="mod">
          <ac:chgData name="Kenza Ollu" userId="S::kollu@rayonnance.fr::82a90e97-4cc9-498d-8678-b5be30643360" providerId="AD" clId="Web-{E418E6D2-168B-59D1-B6FB-41A733CE240E}" dt="2025-10-13T14:43:01.421" v="132" actId="20577"/>
          <ac:spMkLst>
            <pc:docMk/>
            <pc:sldMk cId="1004022217" sldId="2147483484"/>
            <ac:spMk id="5" creationId="{04C5E5E8-0C4D-6FF8-EF28-BF4AC0E7C7C5}"/>
          </ac:spMkLst>
        </pc:spChg>
        <pc:spChg chg="mod">
          <ac:chgData name="Kenza Ollu" userId="S::kollu@rayonnance.fr::82a90e97-4cc9-498d-8678-b5be30643360" providerId="AD" clId="Web-{E418E6D2-168B-59D1-B6FB-41A733CE240E}" dt="2025-10-13T14:43:08.626" v="140" actId="20577"/>
          <ac:spMkLst>
            <pc:docMk/>
            <pc:sldMk cId="1004022217" sldId="2147483484"/>
            <ac:spMk id="6" creationId="{1870F751-352F-95B0-ED3C-98BC63CD4323}"/>
          </ac:spMkLst>
        </pc:spChg>
      </pc:sldChg>
    </pc:docChg>
  </pc:docChgLst>
  <pc:docChgLst>
    <pc:chgData name="Kenza Ollu" userId="S::kollu@rayonnance.fr::82a90e97-4cc9-498d-8678-b5be30643360" providerId="AD" clId="Web-{13778647-AE7D-00D7-E83E-809DD0A0ACAE}"/>
    <pc:docChg chg="delSld modSld">
      <pc:chgData name="Kenza Ollu" userId="S::kollu@rayonnance.fr::82a90e97-4cc9-498d-8678-b5be30643360" providerId="AD" clId="Web-{13778647-AE7D-00D7-E83E-809DD0A0ACAE}" dt="2025-10-16T09:39:13.784" v="2067"/>
      <pc:docMkLst>
        <pc:docMk/>
      </pc:docMkLst>
      <pc:sldChg chg="addSp delSp modSp">
        <pc:chgData name="Kenza Ollu" userId="S::kollu@rayonnance.fr::82a90e97-4cc9-498d-8678-b5be30643360" providerId="AD" clId="Web-{13778647-AE7D-00D7-E83E-809DD0A0ACAE}" dt="2025-10-16T09:00:41.604" v="1164" actId="1076"/>
        <pc:sldMkLst>
          <pc:docMk/>
          <pc:sldMk cId="1993306503" sldId="269"/>
        </pc:sldMkLst>
        <pc:picChg chg="del">
          <ac:chgData name="Kenza Ollu" userId="S::kollu@rayonnance.fr::82a90e97-4cc9-498d-8678-b5be30643360" providerId="AD" clId="Web-{13778647-AE7D-00D7-E83E-809DD0A0ACAE}" dt="2025-10-16T08:55:58.653" v="1072"/>
          <ac:picMkLst>
            <pc:docMk/>
            <pc:sldMk cId="1993306503" sldId="269"/>
            <ac:picMk id="2" creationId="{40193CA3-BAD9-C464-6B75-21E81EF01769}"/>
          </ac:picMkLst>
        </pc:picChg>
        <pc:picChg chg="add mod">
          <ac:chgData name="Kenza Ollu" userId="S::kollu@rayonnance.fr::82a90e97-4cc9-498d-8678-b5be30643360" providerId="AD" clId="Web-{13778647-AE7D-00D7-E83E-809DD0A0ACAE}" dt="2025-10-16T09:00:41.604" v="1164" actId="1076"/>
          <ac:picMkLst>
            <pc:docMk/>
            <pc:sldMk cId="1993306503" sldId="269"/>
            <ac:picMk id="3" creationId="{C24899F0-8A8C-6C86-5488-79ED82E9DDBB}"/>
          </ac:picMkLst>
        </pc:picChg>
      </pc:sldChg>
      <pc:sldChg chg="addSp delSp modSp">
        <pc:chgData name="Kenza Ollu" userId="S::kollu@rayonnance.fr::82a90e97-4cc9-498d-8678-b5be30643360" providerId="AD" clId="Web-{13778647-AE7D-00D7-E83E-809DD0A0ACAE}" dt="2025-10-16T09:19:21.014" v="1607" actId="1076"/>
        <pc:sldMkLst>
          <pc:docMk/>
          <pc:sldMk cId="411158816" sldId="271"/>
        </pc:sldMkLst>
        <pc:spChg chg="mod">
          <ac:chgData name="Kenza Ollu" userId="S::kollu@rayonnance.fr::82a90e97-4cc9-498d-8678-b5be30643360" providerId="AD" clId="Web-{13778647-AE7D-00D7-E83E-809DD0A0ACAE}" dt="2025-10-16T08:56:27.837" v="1123" actId="14100"/>
          <ac:spMkLst>
            <pc:docMk/>
            <pc:sldMk cId="411158816" sldId="271"/>
            <ac:spMk id="2" creationId="{097412AC-CF09-FAD3-BA6D-2F0BE08C6603}"/>
          </ac:spMkLst>
        </pc:spChg>
        <pc:spChg chg="del mod">
          <ac:chgData name="Kenza Ollu" userId="S::kollu@rayonnance.fr::82a90e97-4cc9-498d-8678-b5be30643360" providerId="AD" clId="Web-{13778647-AE7D-00D7-E83E-809DD0A0ACAE}" dt="2025-10-16T08:29:26.868" v="503"/>
          <ac:spMkLst>
            <pc:docMk/>
            <pc:sldMk cId="411158816" sldId="271"/>
            <ac:spMk id="3" creationId="{EBF72339-2F31-23D4-DE16-DF936FC7A15D}"/>
          </ac:spMkLst>
        </pc:spChg>
        <pc:spChg chg="mod">
          <ac:chgData name="Kenza Ollu" userId="S::kollu@rayonnance.fr::82a90e97-4cc9-498d-8678-b5be30643360" providerId="AD" clId="Web-{13778647-AE7D-00D7-E83E-809DD0A0ACAE}" dt="2025-10-16T08:56:09.478" v="1073" actId="1076"/>
          <ac:spMkLst>
            <pc:docMk/>
            <pc:sldMk cId="411158816" sldId="271"/>
            <ac:spMk id="5" creationId="{B46A6851-9483-DE90-BD37-62E070F9240C}"/>
          </ac:spMkLst>
        </pc:spChg>
        <pc:spChg chg="mod">
          <ac:chgData name="Kenza Ollu" userId="S::kollu@rayonnance.fr::82a90e97-4cc9-498d-8678-b5be30643360" providerId="AD" clId="Web-{13778647-AE7D-00D7-E83E-809DD0A0ACAE}" dt="2025-10-16T08:56:09.540" v="1074" actId="1076"/>
          <ac:spMkLst>
            <pc:docMk/>
            <pc:sldMk cId="411158816" sldId="271"/>
            <ac:spMk id="7" creationId="{41E58CE3-F2A2-8311-F466-25AD97379E0E}"/>
          </ac:spMkLst>
        </pc:spChg>
        <pc:spChg chg="mod">
          <ac:chgData name="Kenza Ollu" userId="S::kollu@rayonnance.fr::82a90e97-4cc9-498d-8678-b5be30643360" providerId="AD" clId="Web-{13778647-AE7D-00D7-E83E-809DD0A0ACAE}" dt="2025-10-16T08:56:22.696" v="1107" actId="1076"/>
          <ac:spMkLst>
            <pc:docMk/>
            <pc:sldMk cId="411158816" sldId="271"/>
            <ac:spMk id="8" creationId="{97B7577D-088A-C78D-E9A7-A97360BBFE0F}"/>
          </ac:spMkLst>
        </pc:spChg>
        <pc:spChg chg="mod">
          <ac:chgData name="Kenza Ollu" userId="S::kollu@rayonnance.fr::82a90e97-4cc9-498d-8678-b5be30643360" providerId="AD" clId="Web-{13778647-AE7D-00D7-E83E-809DD0A0ACAE}" dt="2025-10-16T08:56:22.759" v="1108" actId="1076"/>
          <ac:spMkLst>
            <pc:docMk/>
            <pc:sldMk cId="411158816" sldId="271"/>
            <ac:spMk id="9" creationId="{2FB4A7A0-8563-1154-8C87-891AEA6B9D24}"/>
          </ac:spMkLst>
        </pc:spChg>
        <pc:spChg chg="mod">
          <ac:chgData name="Kenza Ollu" userId="S::kollu@rayonnance.fr::82a90e97-4cc9-498d-8678-b5be30643360" providerId="AD" clId="Web-{13778647-AE7D-00D7-E83E-809DD0A0ACAE}" dt="2025-10-16T08:56:22.821" v="1109" actId="1076"/>
          <ac:spMkLst>
            <pc:docMk/>
            <pc:sldMk cId="411158816" sldId="271"/>
            <ac:spMk id="10" creationId="{102AB87C-6B07-0103-3E0A-033163F78F79}"/>
          </ac:spMkLst>
        </pc:spChg>
        <pc:spChg chg="del">
          <ac:chgData name="Kenza Ollu" userId="S::kollu@rayonnance.fr::82a90e97-4cc9-498d-8678-b5be30643360" providerId="AD" clId="Web-{13778647-AE7D-00D7-E83E-809DD0A0ACAE}" dt="2025-10-16T08:42:36.047" v="781"/>
          <ac:spMkLst>
            <pc:docMk/>
            <pc:sldMk cId="411158816" sldId="271"/>
            <ac:spMk id="11" creationId="{0F196546-B77A-CB34-3FDA-B07EC94A0EF6}"/>
          </ac:spMkLst>
        </pc:spChg>
        <pc:spChg chg="del">
          <ac:chgData name="Kenza Ollu" userId="S::kollu@rayonnance.fr::82a90e97-4cc9-498d-8678-b5be30643360" providerId="AD" clId="Web-{13778647-AE7D-00D7-E83E-809DD0A0ACAE}" dt="2025-10-16T08:42:39.157" v="782"/>
          <ac:spMkLst>
            <pc:docMk/>
            <pc:sldMk cId="411158816" sldId="271"/>
            <ac:spMk id="12" creationId="{9048B226-2841-CC20-B9F8-A780736D25AD}"/>
          </ac:spMkLst>
        </pc:spChg>
        <pc:spChg chg="mod">
          <ac:chgData name="Kenza Ollu" userId="S::kollu@rayonnance.fr::82a90e97-4cc9-498d-8678-b5be30643360" providerId="AD" clId="Web-{13778647-AE7D-00D7-E83E-809DD0A0ACAE}" dt="2025-10-16T08:56:22.915" v="1110" actId="1076"/>
          <ac:spMkLst>
            <pc:docMk/>
            <pc:sldMk cId="411158816" sldId="271"/>
            <ac:spMk id="13" creationId="{8A1087BA-EDFD-C15C-527A-A6AA845115B7}"/>
          </ac:spMkLst>
        </pc:spChg>
        <pc:spChg chg="del mod">
          <ac:chgData name="Kenza Ollu" userId="S::kollu@rayonnance.fr::82a90e97-4cc9-498d-8678-b5be30643360" providerId="AD" clId="Web-{13778647-AE7D-00D7-E83E-809DD0A0ACAE}" dt="2025-10-16T08:53:26.678" v="1023"/>
          <ac:spMkLst>
            <pc:docMk/>
            <pc:sldMk cId="411158816" sldId="271"/>
            <ac:spMk id="14" creationId="{4FFD2B37-77AA-F5D1-BF05-ADFE09BA0894}"/>
          </ac:spMkLst>
        </pc:spChg>
        <pc:spChg chg="del">
          <ac:chgData name="Kenza Ollu" userId="S::kollu@rayonnance.fr::82a90e97-4cc9-498d-8678-b5be30643360" providerId="AD" clId="Web-{13778647-AE7D-00D7-E83E-809DD0A0ACAE}" dt="2025-10-16T08:42:14.360" v="779"/>
          <ac:spMkLst>
            <pc:docMk/>
            <pc:sldMk cId="411158816" sldId="271"/>
            <ac:spMk id="15" creationId="{6AF1681A-82E5-0300-726D-71C22E60B741}"/>
          </ac:spMkLst>
        </pc:spChg>
        <pc:spChg chg="del">
          <ac:chgData name="Kenza Ollu" userId="S::kollu@rayonnance.fr::82a90e97-4cc9-498d-8678-b5be30643360" providerId="AD" clId="Web-{13778647-AE7D-00D7-E83E-809DD0A0ACAE}" dt="2025-10-16T08:42:15.594" v="780"/>
          <ac:spMkLst>
            <pc:docMk/>
            <pc:sldMk cId="411158816" sldId="271"/>
            <ac:spMk id="16" creationId="{5C6BF883-72DC-58F2-0BE0-DBC349164AD9}"/>
          </ac:spMkLst>
        </pc:spChg>
        <pc:spChg chg="del">
          <ac:chgData name="Kenza Ollu" userId="S::kollu@rayonnance.fr::82a90e97-4cc9-498d-8678-b5be30643360" providerId="AD" clId="Web-{13778647-AE7D-00D7-E83E-809DD0A0ACAE}" dt="2025-10-16T08:43:10.563" v="796"/>
          <ac:spMkLst>
            <pc:docMk/>
            <pc:sldMk cId="411158816" sldId="271"/>
            <ac:spMk id="17" creationId="{530C3A12-D97E-6AE5-E4ED-2A7FD9D34AB0}"/>
          </ac:spMkLst>
        </pc:spChg>
        <pc:spChg chg="del mod">
          <ac:chgData name="Kenza Ollu" userId="S::kollu@rayonnance.fr::82a90e97-4cc9-498d-8678-b5be30643360" providerId="AD" clId="Web-{13778647-AE7D-00D7-E83E-809DD0A0ACAE}" dt="2025-10-16T08:56:30.118" v="1125"/>
          <ac:spMkLst>
            <pc:docMk/>
            <pc:sldMk cId="411158816" sldId="271"/>
            <ac:spMk id="18" creationId="{F761D9EE-148D-863E-0E4B-92C4528D2402}"/>
          </ac:spMkLst>
        </pc:spChg>
        <pc:spChg chg="del">
          <ac:chgData name="Kenza Ollu" userId="S::kollu@rayonnance.fr::82a90e97-4cc9-498d-8678-b5be30643360" providerId="AD" clId="Web-{13778647-AE7D-00D7-E83E-809DD0A0ACAE}" dt="2025-10-16T08:38:22.378" v="708"/>
          <ac:spMkLst>
            <pc:docMk/>
            <pc:sldMk cId="411158816" sldId="271"/>
            <ac:spMk id="19" creationId="{920EA73C-12BB-EE53-9F7D-B9F2D8C3A315}"/>
          </ac:spMkLst>
        </pc:spChg>
        <pc:spChg chg="mod">
          <ac:chgData name="Kenza Ollu" userId="S::kollu@rayonnance.fr::82a90e97-4cc9-498d-8678-b5be30643360" providerId="AD" clId="Web-{13778647-AE7D-00D7-E83E-809DD0A0ACAE}" dt="2025-10-16T08:56:23.400" v="1117" actId="1076"/>
          <ac:spMkLst>
            <pc:docMk/>
            <pc:sldMk cId="411158816" sldId="271"/>
            <ac:spMk id="20" creationId="{E1E0999A-6EB6-1F28-077B-508ECBE7FDD0}"/>
          </ac:spMkLst>
        </pc:spChg>
        <pc:spChg chg="mod">
          <ac:chgData name="Kenza Ollu" userId="S::kollu@rayonnance.fr::82a90e97-4cc9-498d-8678-b5be30643360" providerId="AD" clId="Web-{13778647-AE7D-00D7-E83E-809DD0A0ACAE}" dt="2025-10-16T08:56:23.446" v="1118" actId="1076"/>
          <ac:spMkLst>
            <pc:docMk/>
            <pc:sldMk cId="411158816" sldId="271"/>
            <ac:spMk id="21" creationId="{F832332A-755D-85EA-D9DC-22136A0B10C0}"/>
          </ac:spMkLst>
        </pc:spChg>
        <pc:spChg chg="del mod">
          <ac:chgData name="Kenza Ollu" userId="S::kollu@rayonnance.fr::82a90e97-4cc9-498d-8678-b5be30643360" providerId="AD" clId="Web-{13778647-AE7D-00D7-E83E-809DD0A0ACAE}" dt="2025-10-16T08:56:30.118" v="1124"/>
          <ac:spMkLst>
            <pc:docMk/>
            <pc:sldMk cId="411158816" sldId="271"/>
            <ac:spMk id="22" creationId="{74A0C48F-D67F-6D57-3986-F7D17152D984}"/>
          </ac:spMkLst>
        </pc:spChg>
        <pc:spChg chg="add del mod">
          <ac:chgData name="Kenza Ollu" userId="S::kollu@rayonnance.fr::82a90e97-4cc9-498d-8678-b5be30643360" providerId="AD" clId="Web-{13778647-AE7D-00D7-E83E-809DD0A0ACAE}" dt="2025-10-16T08:29:39.149" v="506"/>
          <ac:spMkLst>
            <pc:docMk/>
            <pc:sldMk cId="411158816" sldId="271"/>
            <ac:spMk id="24" creationId="{20406BE6-45C2-0156-A7C0-E431F88C9A88}"/>
          </ac:spMkLst>
        </pc:spChg>
        <pc:spChg chg="mod">
          <ac:chgData name="Kenza Ollu" userId="S::kollu@rayonnance.fr::82a90e97-4cc9-498d-8678-b5be30643360" providerId="AD" clId="Web-{13778647-AE7D-00D7-E83E-809DD0A0ACAE}" dt="2025-10-16T08:56:22.962" v="1111" actId="1076"/>
          <ac:spMkLst>
            <pc:docMk/>
            <pc:sldMk cId="411158816" sldId="271"/>
            <ac:spMk id="26" creationId="{E4D15D7E-41F5-A000-F054-7B2DDD9CEC04}"/>
          </ac:spMkLst>
        </pc:spChg>
        <pc:spChg chg="mod">
          <ac:chgData name="Kenza Ollu" userId="S::kollu@rayonnance.fr::82a90e97-4cc9-498d-8678-b5be30643360" providerId="AD" clId="Web-{13778647-AE7D-00D7-E83E-809DD0A0ACAE}" dt="2025-10-16T08:56:23.040" v="1112" actId="1076"/>
          <ac:spMkLst>
            <pc:docMk/>
            <pc:sldMk cId="411158816" sldId="271"/>
            <ac:spMk id="27" creationId="{F1DFB1A4-25FA-AC22-AF7B-18841852AB06}"/>
          </ac:spMkLst>
        </pc:spChg>
        <pc:spChg chg="add mod">
          <ac:chgData name="Kenza Ollu" userId="S::kollu@rayonnance.fr::82a90e97-4cc9-498d-8678-b5be30643360" providerId="AD" clId="Web-{13778647-AE7D-00D7-E83E-809DD0A0ACAE}" dt="2025-10-16T08:31:52.606" v="577"/>
          <ac:spMkLst>
            <pc:docMk/>
            <pc:sldMk cId="411158816" sldId="271"/>
            <ac:spMk id="28" creationId="{68B55AFA-57CD-627B-4FEB-21047C9F8FBC}"/>
          </ac:spMkLst>
        </pc:spChg>
        <pc:spChg chg="mod">
          <ac:chgData name="Kenza Ollu" userId="S::kollu@rayonnance.fr::82a90e97-4cc9-498d-8678-b5be30643360" providerId="AD" clId="Web-{13778647-AE7D-00D7-E83E-809DD0A0ACAE}" dt="2025-10-16T08:56:49.260" v="1130" actId="1076"/>
          <ac:spMkLst>
            <pc:docMk/>
            <pc:sldMk cId="411158816" sldId="271"/>
            <ac:spMk id="30" creationId="{52135281-C6B9-B1E3-FE0A-D538C41FE2EA}"/>
          </ac:spMkLst>
        </pc:spChg>
        <pc:spChg chg="mod">
          <ac:chgData name="Kenza Ollu" userId="S::kollu@rayonnance.fr::82a90e97-4cc9-498d-8678-b5be30643360" providerId="AD" clId="Web-{13778647-AE7D-00D7-E83E-809DD0A0ACAE}" dt="2025-10-16T09:11:45.884" v="1553" actId="1076"/>
          <ac:spMkLst>
            <pc:docMk/>
            <pc:sldMk cId="411158816" sldId="271"/>
            <ac:spMk id="31" creationId="{E1F2C80A-3A88-4348-17E6-FB13D7EBC7BB}"/>
          </ac:spMkLst>
        </pc:spChg>
        <pc:spChg chg="del">
          <ac:chgData name="Kenza Ollu" userId="S::kollu@rayonnance.fr::82a90e97-4cc9-498d-8678-b5be30643360" providerId="AD" clId="Web-{13778647-AE7D-00D7-E83E-809DD0A0ACAE}" dt="2025-10-16T08:42:40.938" v="783"/>
          <ac:spMkLst>
            <pc:docMk/>
            <pc:sldMk cId="411158816" sldId="271"/>
            <ac:spMk id="32" creationId="{EC66E50A-EF58-8D85-5299-F03B7581F56D}"/>
          </ac:spMkLst>
        </pc:spChg>
        <pc:spChg chg="mod">
          <ac:chgData name="Kenza Ollu" userId="S::kollu@rayonnance.fr::82a90e97-4cc9-498d-8678-b5be30643360" providerId="AD" clId="Web-{13778647-AE7D-00D7-E83E-809DD0A0ACAE}" dt="2025-10-16T08:56:23.118" v="1113" actId="1076"/>
          <ac:spMkLst>
            <pc:docMk/>
            <pc:sldMk cId="411158816" sldId="271"/>
            <ac:spMk id="33" creationId="{B41E31A8-12EF-15AC-DFF0-0CE5C862B574}"/>
          </ac:spMkLst>
        </pc:spChg>
        <pc:spChg chg="mod">
          <ac:chgData name="Kenza Ollu" userId="S::kollu@rayonnance.fr::82a90e97-4cc9-498d-8678-b5be30643360" providerId="AD" clId="Web-{13778647-AE7D-00D7-E83E-809DD0A0ACAE}" dt="2025-10-16T08:56:23.181" v="1114" actId="1076"/>
          <ac:spMkLst>
            <pc:docMk/>
            <pc:sldMk cId="411158816" sldId="271"/>
            <ac:spMk id="34" creationId="{A88D52EF-2DAD-FAC4-B8FA-F946F41A854A}"/>
          </ac:spMkLst>
        </pc:spChg>
        <pc:spChg chg="mod">
          <ac:chgData name="Kenza Ollu" userId="S::kollu@rayonnance.fr::82a90e97-4cc9-498d-8678-b5be30643360" providerId="AD" clId="Web-{13778647-AE7D-00D7-E83E-809DD0A0ACAE}" dt="2025-10-16T08:56:23.243" v="1115" actId="1076"/>
          <ac:spMkLst>
            <pc:docMk/>
            <pc:sldMk cId="411158816" sldId="271"/>
            <ac:spMk id="35" creationId="{2D10E6A4-59B8-2DD7-51EB-35684DCB96A9}"/>
          </ac:spMkLst>
        </pc:spChg>
        <pc:spChg chg="mod">
          <ac:chgData name="Kenza Ollu" userId="S::kollu@rayonnance.fr::82a90e97-4cc9-498d-8678-b5be30643360" providerId="AD" clId="Web-{13778647-AE7D-00D7-E83E-809DD0A0ACAE}" dt="2025-10-16T08:56:49.400" v="1132" actId="1076"/>
          <ac:spMkLst>
            <pc:docMk/>
            <pc:sldMk cId="411158816" sldId="271"/>
            <ac:spMk id="36" creationId="{8D616FE8-003C-1D3A-D270-50B5667FCF05}"/>
          </ac:spMkLst>
        </pc:spChg>
        <pc:spChg chg="mod">
          <ac:chgData name="Kenza Ollu" userId="S::kollu@rayonnance.fr::82a90e97-4cc9-498d-8678-b5be30643360" providerId="AD" clId="Web-{13778647-AE7D-00D7-E83E-809DD0A0ACAE}" dt="2025-10-16T08:56:49.478" v="1133" actId="1076"/>
          <ac:spMkLst>
            <pc:docMk/>
            <pc:sldMk cId="411158816" sldId="271"/>
            <ac:spMk id="37" creationId="{41097B8A-782F-CA31-AD84-6A2FB28407C3}"/>
          </ac:spMkLst>
        </pc:spChg>
        <pc:spChg chg="mod">
          <ac:chgData name="Kenza Ollu" userId="S::kollu@rayonnance.fr::82a90e97-4cc9-498d-8678-b5be30643360" providerId="AD" clId="Web-{13778647-AE7D-00D7-E83E-809DD0A0ACAE}" dt="2025-10-16T08:56:49.540" v="1134" actId="1076"/>
          <ac:spMkLst>
            <pc:docMk/>
            <pc:sldMk cId="411158816" sldId="271"/>
            <ac:spMk id="38" creationId="{5D69968A-72A8-4AA6-8434-ADED359C098C}"/>
          </ac:spMkLst>
        </pc:spChg>
        <pc:spChg chg="mod">
          <ac:chgData name="Kenza Ollu" userId="S::kollu@rayonnance.fr::82a90e97-4cc9-498d-8678-b5be30643360" providerId="AD" clId="Web-{13778647-AE7D-00D7-E83E-809DD0A0ACAE}" dt="2025-10-16T08:56:23.321" v="1116" actId="1076"/>
          <ac:spMkLst>
            <pc:docMk/>
            <pc:sldMk cId="411158816" sldId="271"/>
            <ac:spMk id="39" creationId="{62B61DC0-4D77-52B0-7D5F-447EA4793C13}"/>
          </ac:spMkLst>
        </pc:spChg>
        <pc:spChg chg="del">
          <ac:chgData name="Kenza Ollu" userId="S::kollu@rayonnance.fr::82a90e97-4cc9-498d-8678-b5be30643360" providerId="AD" clId="Web-{13778647-AE7D-00D7-E83E-809DD0A0ACAE}" dt="2025-10-16T08:43:22.688" v="797"/>
          <ac:spMkLst>
            <pc:docMk/>
            <pc:sldMk cId="411158816" sldId="271"/>
            <ac:spMk id="40" creationId="{1F068C45-94AA-F632-3BF5-B96016687F3E}"/>
          </ac:spMkLst>
        </pc:spChg>
        <pc:spChg chg="mod">
          <ac:chgData name="Kenza Ollu" userId="S::kollu@rayonnance.fr::82a90e97-4cc9-498d-8678-b5be30643360" providerId="AD" clId="Web-{13778647-AE7D-00D7-E83E-809DD0A0ACAE}" dt="2025-10-16T08:56:49.603" v="1135" actId="1076"/>
          <ac:spMkLst>
            <pc:docMk/>
            <pc:sldMk cId="411158816" sldId="271"/>
            <ac:spMk id="41" creationId="{EEDE151E-37D7-64D2-E65F-F7BA0BFF9FBC}"/>
          </ac:spMkLst>
        </pc:spChg>
        <pc:spChg chg="mod">
          <ac:chgData name="Kenza Ollu" userId="S::kollu@rayonnance.fr::82a90e97-4cc9-498d-8678-b5be30643360" providerId="AD" clId="Web-{13778647-AE7D-00D7-E83E-809DD0A0ACAE}" dt="2025-10-16T08:56:49.681" v="1136" actId="1076"/>
          <ac:spMkLst>
            <pc:docMk/>
            <pc:sldMk cId="411158816" sldId="271"/>
            <ac:spMk id="42" creationId="{8E166083-DC98-79C4-CDC6-5A780742CA6E}"/>
          </ac:spMkLst>
        </pc:spChg>
        <pc:spChg chg="mod">
          <ac:chgData name="Kenza Ollu" userId="S::kollu@rayonnance.fr::82a90e97-4cc9-498d-8678-b5be30643360" providerId="AD" clId="Web-{13778647-AE7D-00D7-E83E-809DD0A0ACAE}" dt="2025-10-16T08:56:49.743" v="1137" actId="1076"/>
          <ac:spMkLst>
            <pc:docMk/>
            <pc:sldMk cId="411158816" sldId="271"/>
            <ac:spMk id="43" creationId="{3B2E52AC-6963-2F26-4414-0A9957C0383F}"/>
          </ac:spMkLst>
        </pc:spChg>
        <pc:spChg chg="mod">
          <ac:chgData name="Kenza Ollu" userId="S::kollu@rayonnance.fr::82a90e97-4cc9-498d-8678-b5be30643360" providerId="AD" clId="Web-{13778647-AE7D-00D7-E83E-809DD0A0ACAE}" dt="2025-10-16T08:56:49.790" v="1138" actId="1076"/>
          <ac:spMkLst>
            <pc:docMk/>
            <pc:sldMk cId="411158816" sldId="271"/>
            <ac:spMk id="44" creationId="{F6A59C41-1C9F-5A49-32DB-D1B3C74809D9}"/>
          </ac:spMkLst>
        </pc:spChg>
        <pc:spChg chg="mod">
          <ac:chgData name="Kenza Ollu" userId="S::kollu@rayonnance.fr::82a90e97-4cc9-498d-8678-b5be30643360" providerId="AD" clId="Web-{13778647-AE7D-00D7-E83E-809DD0A0ACAE}" dt="2025-10-16T08:56:49.853" v="1139" actId="1076"/>
          <ac:spMkLst>
            <pc:docMk/>
            <pc:sldMk cId="411158816" sldId="271"/>
            <ac:spMk id="45" creationId="{6A4EB6C0-69FD-9A85-BC2F-9F059E7D8A4E}"/>
          </ac:spMkLst>
        </pc:spChg>
        <pc:spChg chg="mod">
          <ac:chgData name="Kenza Ollu" userId="S::kollu@rayonnance.fr::82a90e97-4cc9-498d-8678-b5be30643360" providerId="AD" clId="Web-{13778647-AE7D-00D7-E83E-809DD0A0ACAE}" dt="2025-10-16T08:56:49.900" v="1140" actId="1076"/>
          <ac:spMkLst>
            <pc:docMk/>
            <pc:sldMk cId="411158816" sldId="271"/>
            <ac:spMk id="46" creationId="{662B079E-67E3-9DEE-F243-5782E227F1DE}"/>
          </ac:spMkLst>
        </pc:spChg>
        <pc:spChg chg="mod">
          <ac:chgData name="Kenza Ollu" userId="S::kollu@rayonnance.fr::82a90e97-4cc9-498d-8678-b5be30643360" providerId="AD" clId="Web-{13778647-AE7D-00D7-E83E-809DD0A0ACAE}" dt="2025-10-16T08:56:49.947" v="1141" actId="1076"/>
          <ac:spMkLst>
            <pc:docMk/>
            <pc:sldMk cId="411158816" sldId="271"/>
            <ac:spMk id="47" creationId="{2481117B-AAA5-510B-6114-803D955AE336}"/>
          </ac:spMkLst>
        </pc:spChg>
        <pc:spChg chg="add del">
          <ac:chgData name="Kenza Ollu" userId="S::kollu@rayonnance.fr::82a90e97-4cc9-498d-8678-b5be30643360" providerId="AD" clId="Web-{13778647-AE7D-00D7-E83E-809DD0A0ACAE}" dt="2025-10-16T08:29:52.901" v="509"/>
          <ac:spMkLst>
            <pc:docMk/>
            <pc:sldMk cId="411158816" sldId="271"/>
            <ac:spMk id="48" creationId="{6E84F8DA-F410-04FB-DDBC-EF2C97EA1384}"/>
          </ac:spMkLst>
        </pc:spChg>
        <pc:spChg chg="add del mod">
          <ac:chgData name="Kenza Ollu" userId="S::kollu@rayonnance.fr::82a90e97-4cc9-498d-8678-b5be30643360" providerId="AD" clId="Web-{13778647-AE7D-00D7-E83E-809DD0A0ACAE}" dt="2025-10-16T08:43:24.313" v="798"/>
          <ac:spMkLst>
            <pc:docMk/>
            <pc:sldMk cId="411158816" sldId="271"/>
            <ac:spMk id="49" creationId="{5364ECE4-F6DC-7CB2-8961-1E6E4BBA53CC}"/>
          </ac:spMkLst>
        </pc:spChg>
        <pc:spChg chg="add del mod">
          <ac:chgData name="Kenza Ollu" userId="S::kollu@rayonnance.fr::82a90e97-4cc9-498d-8678-b5be30643360" providerId="AD" clId="Web-{13778647-AE7D-00D7-E83E-809DD0A0ACAE}" dt="2025-10-16T08:43:26.297" v="799"/>
          <ac:spMkLst>
            <pc:docMk/>
            <pc:sldMk cId="411158816" sldId="271"/>
            <ac:spMk id="50" creationId="{0558737B-8AD4-EE85-A051-EC03FC6201A4}"/>
          </ac:spMkLst>
        </pc:spChg>
        <pc:spChg chg="add mod">
          <ac:chgData name="Kenza Ollu" userId="S::kollu@rayonnance.fr::82a90e97-4cc9-498d-8678-b5be30643360" providerId="AD" clId="Web-{13778647-AE7D-00D7-E83E-809DD0A0ACAE}" dt="2025-10-16T09:11:37.649" v="1550" actId="1076"/>
          <ac:spMkLst>
            <pc:docMk/>
            <pc:sldMk cId="411158816" sldId="271"/>
            <ac:spMk id="51" creationId="{52A9E54C-9E4A-1873-C9B0-54A5589E2FFB}"/>
          </ac:spMkLst>
        </pc:spChg>
        <pc:spChg chg="add mod">
          <ac:chgData name="Kenza Ollu" userId="S::kollu@rayonnance.fr::82a90e97-4cc9-498d-8678-b5be30643360" providerId="AD" clId="Web-{13778647-AE7D-00D7-E83E-809DD0A0ACAE}" dt="2025-10-16T09:11:43.165" v="1552" actId="1076"/>
          <ac:spMkLst>
            <pc:docMk/>
            <pc:sldMk cId="411158816" sldId="271"/>
            <ac:spMk id="52" creationId="{9EAAC62F-C6DA-EFB7-036D-0516C36B737A}"/>
          </ac:spMkLst>
        </pc:spChg>
        <pc:spChg chg="add mod">
          <ac:chgData name="Kenza Ollu" userId="S::kollu@rayonnance.fr::82a90e97-4cc9-498d-8678-b5be30643360" providerId="AD" clId="Web-{13778647-AE7D-00D7-E83E-809DD0A0ACAE}" dt="2025-10-16T08:56:23.525" v="1119" actId="1076"/>
          <ac:spMkLst>
            <pc:docMk/>
            <pc:sldMk cId="411158816" sldId="271"/>
            <ac:spMk id="53" creationId="{F305CB48-9E63-2563-3D1E-1723E2B213BC}"/>
          </ac:spMkLst>
        </pc:spChg>
        <pc:spChg chg="add mod">
          <ac:chgData name="Kenza Ollu" userId="S::kollu@rayonnance.fr::82a90e97-4cc9-498d-8678-b5be30643360" providerId="AD" clId="Web-{13778647-AE7D-00D7-E83E-809DD0A0ACAE}" dt="2025-10-16T08:56:23.603" v="1120" actId="1076"/>
          <ac:spMkLst>
            <pc:docMk/>
            <pc:sldMk cId="411158816" sldId="271"/>
            <ac:spMk id="54" creationId="{310E82E4-EB37-0D4C-3744-C207167022E1}"/>
          </ac:spMkLst>
        </pc:spChg>
        <pc:spChg chg="add mod">
          <ac:chgData name="Kenza Ollu" userId="S::kollu@rayonnance.fr::82a90e97-4cc9-498d-8678-b5be30643360" providerId="AD" clId="Web-{13778647-AE7D-00D7-E83E-809DD0A0ACAE}" dt="2025-10-16T08:56:23.665" v="1121" actId="1076"/>
          <ac:spMkLst>
            <pc:docMk/>
            <pc:sldMk cId="411158816" sldId="271"/>
            <ac:spMk id="55" creationId="{BACB7674-C91C-2733-0A0E-71FE41A24FD3}"/>
          </ac:spMkLst>
        </pc:spChg>
        <pc:spChg chg="add mod">
          <ac:chgData name="Kenza Ollu" userId="S::kollu@rayonnance.fr::82a90e97-4cc9-498d-8678-b5be30643360" providerId="AD" clId="Web-{13778647-AE7D-00D7-E83E-809DD0A0ACAE}" dt="2025-10-16T08:56:23.743" v="1122" actId="1076"/>
          <ac:spMkLst>
            <pc:docMk/>
            <pc:sldMk cId="411158816" sldId="271"/>
            <ac:spMk id="56" creationId="{41B4FAFB-7658-42E7-FBDC-811270F6E538}"/>
          </ac:spMkLst>
        </pc:spChg>
        <pc:spChg chg="add mod">
          <ac:chgData name="Kenza Ollu" userId="S::kollu@rayonnance.fr::82a90e97-4cc9-498d-8678-b5be30643360" providerId="AD" clId="Web-{13778647-AE7D-00D7-E83E-809DD0A0ACAE}" dt="2025-10-16T08:56:36.072" v="1127" actId="1076"/>
          <ac:spMkLst>
            <pc:docMk/>
            <pc:sldMk cId="411158816" sldId="271"/>
            <ac:spMk id="57" creationId="{F761D9EE-148D-863E-0E4B-92C4528D2402}"/>
          </ac:spMkLst>
        </pc:spChg>
        <pc:spChg chg="add mod">
          <ac:chgData name="Kenza Ollu" userId="S::kollu@rayonnance.fr::82a90e97-4cc9-498d-8678-b5be30643360" providerId="AD" clId="Web-{13778647-AE7D-00D7-E83E-809DD0A0ACAE}" dt="2025-10-16T09:19:21.014" v="1607" actId="1076"/>
          <ac:spMkLst>
            <pc:docMk/>
            <pc:sldMk cId="411158816" sldId="271"/>
            <ac:spMk id="58" creationId="{74A0C48F-D67F-6D57-3986-F7D17152D984}"/>
          </ac:spMkLst>
        </pc:spChg>
        <pc:picChg chg="add mod">
          <ac:chgData name="Kenza Ollu" userId="S::kollu@rayonnance.fr::82a90e97-4cc9-498d-8678-b5be30643360" providerId="AD" clId="Web-{13778647-AE7D-00D7-E83E-809DD0A0ACAE}" dt="2025-10-16T09:11:56.464" v="1562" actId="1076"/>
          <ac:picMkLst>
            <pc:docMk/>
            <pc:sldMk cId="411158816" sldId="271"/>
            <ac:picMk id="59" creationId="{B2F88879-AC4B-C7CB-A5ED-15F29938B9F9}"/>
          </ac:picMkLst>
        </pc:picChg>
        <pc:picChg chg="add mod">
          <ac:chgData name="Kenza Ollu" userId="S::kollu@rayonnance.fr::82a90e97-4cc9-498d-8678-b5be30643360" providerId="AD" clId="Web-{13778647-AE7D-00D7-E83E-809DD0A0ACAE}" dt="2025-10-16T09:11:55.306" v="1561" actId="1076"/>
          <ac:picMkLst>
            <pc:docMk/>
            <pc:sldMk cId="411158816" sldId="271"/>
            <ac:picMk id="60" creationId="{4CBCF3E3-4B16-CEB4-DA7C-A695F9422AF5}"/>
          </ac:picMkLst>
        </pc:picChg>
        <pc:picChg chg="add mod">
          <ac:chgData name="Kenza Ollu" userId="S::kollu@rayonnance.fr::82a90e97-4cc9-498d-8678-b5be30643360" providerId="AD" clId="Web-{13778647-AE7D-00D7-E83E-809DD0A0ACAE}" dt="2025-10-16T09:11:59.322" v="1564" actId="1076"/>
          <ac:picMkLst>
            <pc:docMk/>
            <pc:sldMk cId="411158816" sldId="271"/>
            <ac:picMk id="61" creationId="{CD2721A0-7EEA-0D34-096B-CEB9746644CD}"/>
          </ac:picMkLst>
        </pc:picChg>
      </pc:sldChg>
      <pc:sldChg chg="addSp delSp modSp">
        <pc:chgData name="Kenza Ollu" userId="S::kollu@rayonnance.fr::82a90e97-4cc9-498d-8678-b5be30643360" providerId="AD" clId="Web-{13778647-AE7D-00D7-E83E-809DD0A0ACAE}" dt="2025-10-16T09:39:13.784" v="2067"/>
        <pc:sldMkLst>
          <pc:docMk/>
          <pc:sldMk cId="3358173084" sldId="272"/>
        </pc:sldMkLst>
        <pc:spChg chg="add del">
          <ac:chgData name="Kenza Ollu" userId="S::kollu@rayonnance.fr::82a90e97-4cc9-498d-8678-b5be30643360" providerId="AD" clId="Web-{13778647-AE7D-00D7-E83E-809DD0A0ACAE}" dt="2025-10-16T09:36:12.234" v="1990"/>
          <ac:spMkLst>
            <pc:docMk/>
            <pc:sldMk cId="3358173084" sldId="272"/>
            <ac:spMk id="2" creationId="{E1B7B859-3B19-AA48-AC20-56D43EEB1EC8}"/>
          </ac:spMkLst>
        </pc:spChg>
        <pc:spChg chg="mod">
          <ac:chgData name="Kenza Ollu" userId="S::kollu@rayonnance.fr::82a90e97-4cc9-498d-8678-b5be30643360" providerId="AD" clId="Web-{13778647-AE7D-00D7-E83E-809DD0A0ACAE}" dt="2025-10-16T08:32:19.011" v="603" actId="20577"/>
          <ac:spMkLst>
            <pc:docMk/>
            <pc:sldMk cId="3358173084" sldId="272"/>
            <ac:spMk id="3" creationId="{3472908B-35F8-FF50-27A9-AD1D26371F03}"/>
          </ac:spMkLst>
        </pc:spChg>
        <pc:spChg chg="add mod">
          <ac:chgData name="Kenza Ollu" userId="S::kollu@rayonnance.fr::82a90e97-4cc9-498d-8678-b5be30643360" providerId="AD" clId="Web-{13778647-AE7D-00D7-E83E-809DD0A0ACAE}" dt="2025-10-16T09:38:51.300" v="2056" actId="1076"/>
          <ac:spMkLst>
            <pc:docMk/>
            <pc:sldMk cId="3358173084" sldId="272"/>
            <ac:spMk id="7" creationId="{FA35DC1F-7FB8-A041-8368-F79E01C4B68E}"/>
          </ac:spMkLst>
        </pc:spChg>
        <pc:spChg chg="del">
          <ac:chgData name="Kenza Ollu" userId="S::kollu@rayonnance.fr::82a90e97-4cc9-498d-8678-b5be30643360" providerId="AD" clId="Web-{13778647-AE7D-00D7-E83E-809DD0A0ACAE}" dt="2025-10-16T08:30:37.714" v="573"/>
          <ac:spMkLst>
            <pc:docMk/>
            <pc:sldMk cId="3358173084" sldId="272"/>
            <ac:spMk id="13" creationId="{FB219C45-BC04-4DE7-5CA1-E54413085F80}"/>
          </ac:spMkLst>
        </pc:spChg>
        <pc:spChg chg="add mod">
          <ac:chgData name="Kenza Ollu" userId="S::kollu@rayonnance.fr::82a90e97-4cc9-498d-8678-b5be30643360" providerId="AD" clId="Web-{13778647-AE7D-00D7-E83E-809DD0A0ACAE}" dt="2025-10-16T09:38:54.409" v="2061" actId="1076"/>
          <ac:spMkLst>
            <pc:docMk/>
            <pc:sldMk cId="3358173084" sldId="272"/>
            <ac:spMk id="14" creationId="{E1B7B859-3B19-AA48-AC20-56D43EEB1EC8}"/>
          </ac:spMkLst>
        </pc:spChg>
        <pc:spChg chg="add del">
          <ac:chgData name="Kenza Ollu" userId="S::kollu@rayonnance.fr::82a90e97-4cc9-498d-8678-b5be30643360" providerId="AD" clId="Web-{13778647-AE7D-00D7-E83E-809DD0A0ACAE}" dt="2025-10-16T09:38:45.800" v="2054"/>
          <ac:spMkLst>
            <pc:docMk/>
            <pc:sldMk cId="3358173084" sldId="272"/>
            <ac:spMk id="15" creationId="{FA35DC1F-7FB8-A041-8368-F79E01C4B68E}"/>
          </ac:spMkLst>
        </pc:spChg>
        <pc:graphicFrameChg chg="del">
          <ac:chgData name="Kenza Ollu" userId="S::kollu@rayonnance.fr::82a90e97-4cc9-498d-8678-b5be30643360" providerId="AD" clId="Web-{13778647-AE7D-00D7-E83E-809DD0A0ACAE}" dt="2025-10-16T08:30:37.714" v="574"/>
          <ac:graphicFrameMkLst>
            <pc:docMk/>
            <pc:sldMk cId="3358173084" sldId="272"/>
            <ac:graphicFrameMk id="6" creationId="{CC71DCF3-FD32-8E26-EE11-A0E1F8C315AB}"/>
          </ac:graphicFrameMkLst>
        </pc:graphicFrameChg>
        <pc:graphicFrameChg chg="del">
          <ac:chgData name="Kenza Ollu" userId="S::kollu@rayonnance.fr::82a90e97-4cc9-498d-8678-b5be30643360" providerId="AD" clId="Web-{13778647-AE7D-00D7-E83E-809DD0A0ACAE}" dt="2025-10-16T08:30:37.714" v="572"/>
          <ac:graphicFrameMkLst>
            <pc:docMk/>
            <pc:sldMk cId="3358173084" sldId="272"/>
            <ac:graphicFrameMk id="20" creationId="{23FC875E-84F6-A4A7-B2DA-E7E732F01F11}"/>
          </ac:graphicFrameMkLst>
        </pc:graphicFrameChg>
        <pc:graphicFrameChg chg="add mod ord modGraphic">
          <ac:chgData name="Kenza Ollu" userId="S::kollu@rayonnance.fr::82a90e97-4cc9-498d-8678-b5be30643360" providerId="AD" clId="Web-{13778647-AE7D-00D7-E83E-809DD0A0ACAE}" dt="2025-10-16T09:39:13.784" v="2067"/>
          <ac:graphicFrameMkLst>
            <pc:docMk/>
            <pc:sldMk cId="3358173084" sldId="272"/>
            <ac:graphicFrameMk id="23" creationId="{393FA3D3-9175-F3FE-E664-8BE780C1F48D}"/>
          </ac:graphicFrameMkLst>
        </pc:graphicFrameChg>
        <pc:picChg chg="del">
          <ac:chgData name="Kenza Ollu" userId="S::kollu@rayonnance.fr::82a90e97-4cc9-498d-8678-b5be30643360" providerId="AD" clId="Web-{13778647-AE7D-00D7-E83E-809DD0A0ACAE}" dt="2025-10-16T08:30:37.714" v="571"/>
          <ac:picMkLst>
            <pc:docMk/>
            <pc:sldMk cId="3358173084" sldId="272"/>
            <ac:picMk id="8" creationId="{35E47BB4-833D-6C4D-03AD-9F74E9CDC82D}"/>
          </ac:picMkLst>
        </pc:picChg>
        <pc:picChg chg="add del">
          <ac:chgData name="Kenza Ollu" userId="S::kollu@rayonnance.fr::82a90e97-4cc9-498d-8678-b5be30643360" providerId="AD" clId="Web-{13778647-AE7D-00D7-E83E-809DD0A0ACAE}" dt="2025-10-16T09:36:13.577" v="1991"/>
          <ac:picMkLst>
            <pc:docMk/>
            <pc:sldMk cId="3358173084" sldId="272"/>
            <ac:picMk id="9" creationId="{2DA71717-016E-C7AA-AF89-26BA70D953FB}"/>
          </ac:picMkLst>
        </pc:picChg>
        <pc:picChg chg="add del">
          <ac:chgData name="Kenza Ollu" userId="S::kollu@rayonnance.fr::82a90e97-4cc9-498d-8678-b5be30643360" providerId="AD" clId="Web-{13778647-AE7D-00D7-E83E-809DD0A0ACAE}" dt="2025-10-16T09:36:13.843" v="1992"/>
          <ac:picMkLst>
            <pc:docMk/>
            <pc:sldMk cId="3358173084" sldId="272"/>
            <ac:picMk id="10" creationId="{884D84DD-2F8B-B864-679C-B25EDAC6769F}"/>
          </ac:picMkLst>
        </pc:picChg>
        <pc:picChg chg="del">
          <ac:chgData name="Kenza Ollu" userId="S::kollu@rayonnance.fr::82a90e97-4cc9-498d-8678-b5be30643360" providerId="AD" clId="Web-{13778647-AE7D-00D7-E83E-809DD0A0ACAE}" dt="2025-10-16T08:30:37.714" v="570"/>
          <ac:picMkLst>
            <pc:docMk/>
            <pc:sldMk cId="3358173084" sldId="272"/>
            <ac:picMk id="11" creationId="{85C24A0E-494D-BF8B-1941-8237E7326197}"/>
          </ac:picMkLst>
        </pc:picChg>
        <pc:picChg chg="add del">
          <ac:chgData name="Kenza Ollu" userId="S::kollu@rayonnance.fr::82a90e97-4cc9-498d-8678-b5be30643360" providerId="AD" clId="Web-{13778647-AE7D-00D7-E83E-809DD0A0ACAE}" dt="2025-10-16T09:36:13.921" v="1993"/>
          <ac:picMkLst>
            <pc:docMk/>
            <pc:sldMk cId="3358173084" sldId="272"/>
            <ac:picMk id="12" creationId="{97E602B6-601D-1368-3BC7-DFCACAA0B890}"/>
          </ac:picMkLst>
        </pc:picChg>
        <pc:picChg chg="del">
          <ac:chgData name="Kenza Ollu" userId="S::kollu@rayonnance.fr::82a90e97-4cc9-498d-8678-b5be30643360" providerId="AD" clId="Web-{13778647-AE7D-00D7-E83E-809DD0A0ACAE}" dt="2025-10-16T08:30:37.714" v="569"/>
          <ac:picMkLst>
            <pc:docMk/>
            <pc:sldMk cId="3358173084" sldId="272"/>
            <ac:picMk id="16" creationId="{2E263647-CD75-AF89-CBAF-CD3B561F2768}"/>
          </ac:picMkLst>
        </pc:picChg>
        <pc:picChg chg="add mod">
          <ac:chgData name="Kenza Ollu" userId="S::kollu@rayonnance.fr::82a90e97-4cc9-498d-8678-b5be30643360" providerId="AD" clId="Web-{13778647-AE7D-00D7-E83E-809DD0A0ACAE}" dt="2025-10-16T09:38:51.378" v="2058" actId="1076"/>
          <ac:picMkLst>
            <pc:docMk/>
            <pc:sldMk cId="3358173084" sldId="272"/>
            <ac:picMk id="17" creationId="{2DA71717-016E-C7AA-AF89-26BA70D953FB}"/>
          </ac:picMkLst>
        </pc:picChg>
        <pc:picChg chg="del">
          <ac:chgData name="Kenza Ollu" userId="S::kollu@rayonnance.fr::82a90e97-4cc9-498d-8678-b5be30643360" providerId="AD" clId="Web-{13778647-AE7D-00D7-E83E-809DD0A0ACAE}" dt="2025-10-16T08:30:37.714" v="568"/>
          <ac:picMkLst>
            <pc:docMk/>
            <pc:sldMk cId="3358173084" sldId="272"/>
            <ac:picMk id="18" creationId="{FCF9C335-F84C-7B3C-793B-4B180F63E6F7}"/>
          </ac:picMkLst>
        </pc:picChg>
        <pc:picChg chg="add mod">
          <ac:chgData name="Kenza Ollu" userId="S::kollu@rayonnance.fr::82a90e97-4cc9-498d-8678-b5be30643360" providerId="AD" clId="Web-{13778647-AE7D-00D7-E83E-809DD0A0ACAE}" dt="2025-10-16T09:38:51.440" v="2059" actId="1076"/>
          <ac:picMkLst>
            <pc:docMk/>
            <pc:sldMk cId="3358173084" sldId="272"/>
            <ac:picMk id="19" creationId="{884D84DD-2F8B-B864-679C-B25EDAC6769F}"/>
          </ac:picMkLst>
        </pc:picChg>
        <pc:picChg chg="add mod">
          <ac:chgData name="Kenza Ollu" userId="S::kollu@rayonnance.fr::82a90e97-4cc9-498d-8678-b5be30643360" providerId="AD" clId="Web-{13778647-AE7D-00D7-E83E-809DD0A0ACAE}" dt="2025-10-16T09:38:58.597" v="2062" actId="1076"/>
          <ac:picMkLst>
            <pc:docMk/>
            <pc:sldMk cId="3358173084" sldId="272"/>
            <ac:picMk id="21" creationId="{97E602B6-601D-1368-3BC7-DFCACAA0B890}"/>
          </ac:picMkLst>
        </pc:picChg>
        <pc:picChg chg="del">
          <ac:chgData name="Kenza Ollu" userId="S::kollu@rayonnance.fr::82a90e97-4cc9-498d-8678-b5be30643360" providerId="AD" clId="Web-{13778647-AE7D-00D7-E83E-809DD0A0ACAE}" dt="2025-10-16T08:30:37.714" v="567"/>
          <ac:picMkLst>
            <pc:docMk/>
            <pc:sldMk cId="3358173084" sldId="272"/>
            <ac:picMk id="25" creationId="{DD79CF80-A7B0-7FC2-E47E-9424F5958B6F}"/>
          </ac:picMkLst>
        </pc:picChg>
      </pc:sldChg>
      <pc:sldChg chg="del">
        <pc:chgData name="Kenza Ollu" userId="S::kollu@rayonnance.fr::82a90e97-4cc9-498d-8678-b5be30643360" providerId="AD" clId="Web-{13778647-AE7D-00D7-E83E-809DD0A0ACAE}" dt="2025-10-16T08:30:40.074" v="575"/>
        <pc:sldMkLst>
          <pc:docMk/>
          <pc:sldMk cId="4135895947" sldId="273"/>
        </pc:sldMkLst>
      </pc:sldChg>
      <pc:sldChg chg="del">
        <pc:chgData name="Kenza Ollu" userId="S::kollu@rayonnance.fr::82a90e97-4cc9-498d-8678-b5be30643360" providerId="AD" clId="Web-{13778647-AE7D-00D7-E83E-809DD0A0ACAE}" dt="2025-10-16T08:30:41.792" v="576"/>
        <pc:sldMkLst>
          <pc:docMk/>
          <pc:sldMk cId="3389743219" sldId="275"/>
        </pc:sldMkLst>
      </pc:sldChg>
      <pc:sldChg chg="addSp delSp modSp">
        <pc:chgData name="Kenza Ollu" userId="S::kollu@rayonnance.fr::82a90e97-4cc9-498d-8678-b5be30643360" providerId="AD" clId="Web-{13778647-AE7D-00D7-E83E-809DD0A0ACAE}" dt="2025-10-16T09:34:21.759" v="1988" actId="1076"/>
        <pc:sldMkLst>
          <pc:docMk/>
          <pc:sldMk cId="1004022217" sldId="2147483484"/>
        </pc:sldMkLst>
        <pc:spChg chg="mod">
          <ac:chgData name="Kenza Ollu" userId="S::kollu@rayonnance.fr::82a90e97-4cc9-498d-8678-b5be30643360" providerId="AD" clId="Web-{13778647-AE7D-00D7-E83E-809DD0A0ACAE}" dt="2025-10-16T09:32:27.323" v="1943" actId="20577"/>
          <ac:spMkLst>
            <pc:docMk/>
            <pc:sldMk cId="1004022217" sldId="2147483484"/>
            <ac:spMk id="5" creationId="{04C5E5E8-0C4D-6FF8-EF28-BF4AC0E7C7C5}"/>
          </ac:spMkLst>
        </pc:spChg>
        <pc:spChg chg="add del mod">
          <ac:chgData name="Kenza Ollu" userId="S::kollu@rayonnance.fr::82a90e97-4cc9-498d-8678-b5be30643360" providerId="AD" clId="Web-{13778647-AE7D-00D7-E83E-809DD0A0ACAE}" dt="2025-10-16T09:22:24.889" v="1638"/>
          <ac:spMkLst>
            <pc:docMk/>
            <pc:sldMk cId="1004022217" sldId="2147483484"/>
            <ac:spMk id="10" creationId="{81E8F65E-4F34-2B92-1247-562457A34045}"/>
          </ac:spMkLst>
        </pc:spChg>
        <pc:spChg chg="add del mod">
          <ac:chgData name="Kenza Ollu" userId="S::kollu@rayonnance.fr::82a90e97-4cc9-498d-8678-b5be30643360" providerId="AD" clId="Web-{13778647-AE7D-00D7-E83E-809DD0A0ACAE}" dt="2025-10-16T09:30:52.201" v="1908"/>
          <ac:spMkLst>
            <pc:docMk/>
            <pc:sldMk cId="1004022217" sldId="2147483484"/>
            <ac:spMk id="14" creationId="{8CDE42D5-37F8-0DCB-77C9-F9B3473CC5E4}"/>
          </ac:spMkLst>
        </pc:spChg>
        <pc:spChg chg="add del mod">
          <ac:chgData name="Kenza Ollu" userId="S::kollu@rayonnance.fr::82a90e97-4cc9-498d-8678-b5be30643360" providerId="AD" clId="Web-{13778647-AE7D-00D7-E83E-809DD0A0ACAE}" dt="2025-10-16T09:30:52.201" v="1907"/>
          <ac:spMkLst>
            <pc:docMk/>
            <pc:sldMk cId="1004022217" sldId="2147483484"/>
            <ac:spMk id="15" creationId="{1305A946-8CB6-6249-C760-EA3182497CCC}"/>
          </ac:spMkLst>
        </pc:spChg>
        <pc:spChg chg="add del mod">
          <ac:chgData name="Kenza Ollu" userId="S::kollu@rayonnance.fr::82a90e97-4cc9-498d-8678-b5be30643360" providerId="AD" clId="Web-{13778647-AE7D-00D7-E83E-809DD0A0ACAE}" dt="2025-10-16T09:30:52.186" v="1906"/>
          <ac:spMkLst>
            <pc:docMk/>
            <pc:sldMk cId="1004022217" sldId="2147483484"/>
            <ac:spMk id="16" creationId="{BCF01571-FC85-646F-6D7A-A4A370721D09}"/>
          </ac:spMkLst>
        </pc:spChg>
        <pc:spChg chg="add del mod">
          <ac:chgData name="Kenza Ollu" userId="S::kollu@rayonnance.fr::82a90e97-4cc9-498d-8678-b5be30643360" providerId="AD" clId="Web-{13778647-AE7D-00D7-E83E-809DD0A0ACAE}" dt="2025-10-16T09:30:52.186" v="1905"/>
          <ac:spMkLst>
            <pc:docMk/>
            <pc:sldMk cId="1004022217" sldId="2147483484"/>
            <ac:spMk id="17" creationId="{AC63DBDA-76A0-BD5D-926B-AB4F22599ADF}"/>
          </ac:spMkLst>
        </pc:spChg>
        <pc:spChg chg="add del mod">
          <ac:chgData name="Kenza Ollu" userId="S::kollu@rayonnance.fr::82a90e97-4cc9-498d-8678-b5be30643360" providerId="AD" clId="Web-{13778647-AE7D-00D7-E83E-809DD0A0ACAE}" dt="2025-10-16T09:34:02.148" v="1982" actId="1076"/>
          <ac:spMkLst>
            <pc:docMk/>
            <pc:sldMk cId="1004022217" sldId="2147483484"/>
            <ac:spMk id="20" creationId="{ED91C317-6AA8-8EC7-C522-CD5636E97486}"/>
          </ac:spMkLst>
        </pc:spChg>
        <pc:spChg chg="add mod">
          <ac:chgData name="Kenza Ollu" userId="S::kollu@rayonnance.fr::82a90e97-4cc9-498d-8678-b5be30643360" providerId="AD" clId="Web-{13778647-AE7D-00D7-E83E-809DD0A0ACAE}" dt="2025-10-16T09:34:05.586" v="1983" actId="1076"/>
          <ac:spMkLst>
            <pc:docMk/>
            <pc:sldMk cId="1004022217" sldId="2147483484"/>
            <ac:spMk id="23" creationId="{6118B6D0-0D5F-1B94-7534-33CF0BE4A148}"/>
          </ac:spMkLst>
        </pc:spChg>
        <pc:spChg chg="add mod">
          <ac:chgData name="Kenza Ollu" userId="S::kollu@rayonnance.fr::82a90e97-4cc9-498d-8678-b5be30643360" providerId="AD" clId="Web-{13778647-AE7D-00D7-E83E-809DD0A0ACAE}" dt="2025-10-16T09:34:12.445" v="1985" actId="1076"/>
          <ac:spMkLst>
            <pc:docMk/>
            <pc:sldMk cId="1004022217" sldId="2147483484"/>
            <ac:spMk id="25" creationId="{A30A7FAC-FBE3-E3DA-4FAE-05D10F85C2B1}"/>
          </ac:spMkLst>
        </pc:spChg>
        <pc:picChg chg="add del mod">
          <ac:chgData name="Kenza Ollu" userId="S::kollu@rayonnance.fr::82a90e97-4cc9-498d-8678-b5be30643360" providerId="AD" clId="Web-{13778647-AE7D-00D7-E83E-809DD0A0ACAE}" dt="2025-10-16T09:11:32.759" v="1549"/>
          <ac:picMkLst>
            <pc:docMk/>
            <pc:sldMk cId="1004022217" sldId="2147483484"/>
            <ac:picMk id="2" creationId="{45DD353E-625F-05B2-BD65-8572BD823305}"/>
          </ac:picMkLst>
        </pc:picChg>
        <pc:picChg chg="add mod">
          <ac:chgData name="Kenza Ollu" userId="S::kollu@rayonnance.fr::82a90e97-4cc9-498d-8678-b5be30643360" providerId="AD" clId="Web-{13778647-AE7D-00D7-E83E-809DD0A0ACAE}" dt="2025-10-16T09:32:12.320" v="1937" actId="1076"/>
          <ac:picMkLst>
            <pc:docMk/>
            <pc:sldMk cId="1004022217" sldId="2147483484"/>
            <ac:picMk id="3" creationId="{17F5737E-BE4E-BE11-BE53-8157EFC09082}"/>
          </ac:picMkLst>
        </pc:picChg>
        <pc:picChg chg="add del mod">
          <ac:chgData name="Kenza Ollu" userId="S::kollu@rayonnance.fr::82a90e97-4cc9-498d-8678-b5be30643360" providerId="AD" clId="Web-{13778647-AE7D-00D7-E83E-809DD0A0ACAE}" dt="2025-10-16T09:34:19.978" v="1987" actId="1076"/>
          <ac:picMkLst>
            <pc:docMk/>
            <pc:sldMk cId="1004022217" sldId="2147483484"/>
            <ac:picMk id="4" creationId="{498AD571-C1F8-B243-60E5-48C4A299620A}"/>
          </ac:picMkLst>
        </pc:picChg>
        <pc:picChg chg="add mod">
          <ac:chgData name="Kenza Ollu" userId="S::kollu@rayonnance.fr::82a90e97-4cc9-498d-8678-b5be30643360" providerId="AD" clId="Web-{13778647-AE7D-00D7-E83E-809DD0A0ACAE}" dt="2025-10-16T09:34:21.759" v="1988" actId="1076"/>
          <ac:picMkLst>
            <pc:docMk/>
            <pc:sldMk cId="1004022217" sldId="2147483484"/>
            <ac:picMk id="7" creationId="{3448A62E-A20A-9284-6C5D-185B5DEB7022}"/>
          </ac:picMkLst>
        </pc:picChg>
        <pc:picChg chg="add del mod">
          <ac:chgData name="Kenza Ollu" userId="S::kollu@rayonnance.fr::82a90e97-4cc9-498d-8678-b5be30643360" providerId="AD" clId="Web-{13778647-AE7D-00D7-E83E-809DD0A0ACAE}" dt="2025-10-16T09:14:48.684" v="1589"/>
          <ac:picMkLst>
            <pc:docMk/>
            <pc:sldMk cId="1004022217" sldId="2147483484"/>
            <ac:picMk id="8" creationId="{DB935935-701E-BB73-392E-0E756F24678F}"/>
          </ac:picMkLst>
        </pc:picChg>
        <pc:picChg chg="add del mod">
          <ac:chgData name="Kenza Ollu" userId="S::kollu@rayonnance.fr::82a90e97-4cc9-498d-8678-b5be30643360" providerId="AD" clId="Web-{13778647-AE7D-00D7-E83E-809DD0A0ACAE}" dt="2025-10-16T09:30:52.201" v="1912"/>
          <ac:picMkLst>
            <pc:docMk/>
            <pc:sldMk cId="1004022217" sldId="2147483484"/>
            <ac:picMk id="9" creationId="{D18157F3-6EEA-F5A8-BC9F-A50895819CBC}"/>
          </ac:picMkLst>
        </pc:picChg>
        <pc:picChg chg="add del mod">
          <ac:chgData name="Kenza Ollu" userId="S::kollu@rayonnance.fr::82a90e97-4cc9-498d-8678-b5be30643360" providerId="AD" clId="Web-{13778647-AE7D-00D7-E83E-809DD0A0ACAE}" dt="2025-10-16T09:30:52.201" v="1911"/>
          <ac:picMkLst>
            <pc:docMk/>
            <pc:sldMk cId="1004022217" sldId="2147483484"/>
            <ac:picMk id="11" creationId="{CA9ED96C-B5B6-AA3C-3644-154DFCCE437E}"/>
          </ac:picMkLst>
        </pc:picChg>
        <pc:picChg chg="add del mod">
          <ac:chgData name="Kenza Ollu" userId="S::kollu@rayonnance.fr::82a90e97-4cc9-498d-8678-b5be30643360" providerId="AD" clId="Web-{13778647-AE7D-00D7-E83E-809DD0A0ACAE}" dt="2025-10-16T09:30:52.201" v="1910"/>
          <ac:picMkLst>
            <pc:docMk/>
            <pc:sldMk cId="1004022217" sldId="2147483484"/>
            <ac:picMk id="12" creationId="{BA0BDDF2-43FF-E903-E908-A456B825C566}"/>
          </ac:picMkLst>
        </pc:picChg>
        <pc:picChg chg="add del mod">
          <ac:chgData name="Kenza Ollu" userId="S::kollu@rayonnance.fr::82a90e97-4cc9-498d-8678-b5be30643360" providerId="AD" clId="Web-{13778647-AE7D-00D7-E83E-809DD0A0ACAE}" dt="2025-10-16T09:30:52.201" v="1909"/>
          <ac:picMkLst>
            <pc:docMk/>
            <pc:sldMk cId="1004022217" sldId="2147483484"/>
            <ac:picMk id="13" creationId="{EEEAF287-972E-BB5E-037C-99C88B9197A4}"/>
          </ac:picMkLst>
        </pc:picChg>
        <pc:picChg chg="add del mod">
          <ac:chgData name="Kenza Ollu" userId="S::kollu@rayonnance.fr::82a90e97-4cc9-498d-8678-b5be30643360" providerId="AD" clId="Web-{13778647-AE7D-00D7-E83E-809DD0A0ACAE}" dt="2025-10-16T09:30:52.186" v="1904"/>
          <ac:picMkLst>
            <pc:docMk/>
            <pc:sldMk cId="1004022217" sldId="2147483484"/>
            <ac:picMk id="18" creationId="{C2BB985F-7D9B-DD0C-80CF-BC95A178A81A}"/>
          </ac:picMkLst>
        </pc:picChg>
        <pc:picChg chg="add del mod">
          <ac:chgData name="Kenza Ollu" userId="S::kollu@rayonnance.fr::82a90e97-4cc9-498d-8678-b5be30643360" providerId="AD" clId="Web-{13778647-AE7D-00D7-E83E-809DD0A0ACAE}" dt="2025-10-16T09:30:52.186" v="1903"/>
          <ac:picMkLst>
            <pc:docMk/>
            <pc:sldMk cId="1004022217" sldId="2147483484"/>
            <ac:picMk id="19" creationId="{FA0E7C9E-C694-89F1-A6C0-BBC0A41D0F4F}"/>
          </ac:picMkLst>
        </pc:picChg>
        <pc:picChg chg="add mod">
          <ac:chgData name="Kenza Ollu" userId="S::kollu@rayonnance.fr::82a90e97-4cc9-498d-8678-b5be30643360" providerId="AD" clId="Web-{13778647-AE7D-00D7-E83E-809DD0A0ACAE}" dt="2025-10-16T09:33:59.741" v="1981" actId="1076"/>
          <ac:picMkLst>
            <pc:docMk/>
            <pc:sldMk cId="1004022217" sldId="2147483484"/>
            <ac:picMk id="21" creationId="{9A9AFD36-C349-3161-2FDA-2E710276F73C}"/>
          </ac:picMkLst>
        </pc:picChg>
        <pc:picChg chg="add mod">
          <ac:chgData name="Kenza Ollu" userId="S::kollu@rayonnance.fr::82a90e97-4cc9-498d-8678-b5be30643360" providerId="AD" clId="Web-{13778647-AE7D-00D7-E83E-809DD0A0ACAE}" dt="2025-10-16T09:33:57.210" v="1980" actId="1076"/>
          <ac:picMkLst>
            <pc:docMk/>
            <pc:sldMk cId="1004022217" sldId="2147483484"/>
            <ac:picMk id="22" creationId="{E5EF7946-EA91-CEF0-A9F9-238601B59A03}"/>
          </ac:picMkLst>
        </pc:picChg>
        <pc:picChg chg="add mod">
          <ac:chgData name="Kenza Ollu" userId="S::kollu@rayonnance.fr::82a90e97-4cc9-498d-8678-b5be30643360" providerId="AD" clId="Web-{13778647-AE7D-00D7-E83E-809DD0A0ACAE}" dt="2025-10-16T09:34:07.945" v="1984" actId="1076"/>
          <ac:picMkLst>
            <pc:docMk/>
            <pc:sldMk cId="1004022217" sldId="2147483484"/>
            <ac:picMk id="24" creationId="{C6137629-91CF-600C-5554-0487D131B379}"/>
          </ac:picMkLst>
        </pc:picChg>
      </pc:sldChg>
    </pc:docChg>
  </pc:docChgLst>
  <pc:docChgLst>
    <pc:chgData name="Kenza Ollu" userId="S::kollu@rayonnance.fr::82a90e97-4cc9-498d-8678-b5be30643360" providerId="AD" clId="Web-{48B811BE-D932-2401-0DE6-6B5F141FB7BF}"/>
    <pc:docChg chg="modSld">
      <pc:chgData name="Kenza Ollu" userId="S::kollu@rayonnance.fr::82a90e97-4cc9-498d-8678-b5be30643360" providerId="AD" clId="Web-{48B811BE-D932-2401-0DE6-6B5F141FB7BF}" dt="2025-10-16T09:59:18.804" v="10" actId="1076"/>
      <pc:docMkLst>
        <pc:docMk/>
      </pc:docMkLst>
      <pc:sldChg chg="modSp">
        <pc:chgData name="Kenza Ollu" userId="S::kollu@rayonnance.fr::82a90e97-4cc9-498d-8678-b5be30643360" providerId="AD" clId="Web-{48B811BE-D932-2401-0DE6-6B5F141FB7BF}" dt="2025-10-16T09:58:55.831" v="8" actId="20577"/>
        <pc:sldMkLst>
          <pc:docMk/>
          <pc:sldMk cId="411158816" sldId="271"/>
        </pc:sldMkLst>
        <pc:spChg chg="mod">
          <ac:chgData name="Kenza Ollu" userId="S::kollu@rayonnance.fr::82a90e97-4cc9-498d-8678-b5be30643360" providerId="AD" clId="Web-{48B811BE-D932-2401-0DE6-6B5F141FB7BF}" dt="2025-10-16T09:58:55.831" v="8" actId="20577"/>
          <ac:spMkLst>
            <pc:docMk/>
            <pc:sldMk cId="411158816" sldId="271"/>
            <ac:spMk id="33" creationId="{B41E31A8-12EF-15AC-DFF0-0CE5C862B574}"/>
          </ac:spMkLst>
        </pc:spChg>
      </pc:sldChg>
      <pc:sldChg chg="modSp">
        <pc:chgData name="Kenza Ollu" userId="S::kollu@rayonnance.fr::82a90e97-4cc9-498d-8678-b5be30643360" providerId="AD" clId="Web-{48B811BE-D932-2401-0DE6-6B5F141FB7BF}" dt="2025-10-16T09:59:18.804" v="10" actId="1076"/>
        <pc:sldMkLst>
          <pc:docMk/>
          <pc:sldMk cId="1004022217" sldId="2147483484"/>
        </pc:sldMkLst>
        <pc:spChg chg="mod">
          <ac:chgData name="Kenza Ollu" userId="S::kollu@rayonnance.fr::82a90e97-4cc9-498d-8678-b5be30643360" providerId="AD" clId="Web-{48B811BE-D932-2401-0DE6-6B5F141FB7BF}" dt="2025-10-16T09:59:18.804" v="10" actId="1076"/>
          <ac:spMkLst>
            <pc:docMk/>
            <pc:sldMk cId="1004022217" sldId="2147483484"/>
            <ac:spMk id="20" creationId="{ED91C317-6AA8-8EC7-C522-CD5636E97486}"/>
          </ac:spMkLst>
        </pc:spChg>
      </pc:sldChg>
    </pc:docChg>
  </pc:docChgLst>
  <pc:docChgLst>
    <pc:chgData name="Arnaud Affergan" userId="dbd3e6f4-8cd7-443e-b5f9-a4238e16ad3a" providerId="ADAL" clId="{FC9BF9D7-CCDA-45D2-906C-F6EA5283D436}"/>
    <pc:docChg chg="addSld delSld modSld">
      <pc:chgData name="Arnaud Affergan" userId="dbd3e6f4-8cd7-443e-b5f9-a4238e16ad3a" providerId="ADAL" clId="{FC9BF9D7-CCDA-45D2-906C-F6EA5283D436}" dt="2025-10-13T11:00:06.958" v="42" actId="6549"/>
      <pc:docMkLst>
        <pc:docMk/>
      </pc:docMkLst>
      <pc:sldChg chg="modSp mod">
        <pc:chgData name="Arnaud Affergan" userId="dbd3e6f4-8cd7-443e-b5f9-a4238e16ad3a" providerId="ADAL" clId="{FC9BF9D7-CCDA-45D2-906C-F6EA5283D436}" dt="2025-10-13T10:59:37.024" v="29" actId="113"/>
        <pc:sldMkLst>
          <pc:docMk/>
          <pc:sldMk cId="411158816" sldId="271"/>
        </pc:sldMkLst>
        <pc:spChg chg="mod">
          <ac:chgData name="Arnaud Affergan" userId="dbd3e6f4-8cd7-443e-b5f9-a4238e16ad3a" providerId="ADAL" clId="{FC9BF9D7-CCDA-45D2-906C-F6EA5283D436}" dt="2025-10-13T10:53:19.126" v="26" actId="20577"/>
          <ac:spMkLst>
            <pc:docMk/>
            <pc:sldMk cId="411158816" sldId="271"/>
            <ac:spMk id="47" creationId="{2481117B-AAA5-510B-6114-803D955AE336}"/>
          </ac:spMkLst>
        </pc:spChg>
      </pc:sldChg>
      <pc:sldChg chg="modSp mod">
        <pc:chgData name="Arnaud Affergan" userId="dbd3e6f4-8cd7-443e-b5f9-a4238e16ad3a" providerId="ADAL" clId="{FC9BF9D7-CCDA-45D2-906C-F6EA5283D436}" dt="2025-10-13T10:59:54.371" v="34" actId="6549"/>
        <pc:sldMkLst>
          <pc:docMk/>
          <pc:sldMk cId="3358173084" sldId="272"/>
        </pc:sldMkLst>
      </pc:sldChg>
      <pc:sldChg chg="add">
        <pc:chgData name="Arnaud Affergan" userId="dbd3e6f4-8cd7-443e-b5f9-a4238e16ad3a" providerId="ADAL" clId="{FC9BF9D7-CCDA-45D2-906C-F6EA5283D436}" dt="2025-10-13T10:58:48.933" v="27"/>
        <pc:sldMkLst>
          <pc:docMk/>
          <pc:sldMk cId="1004022217" sldId="21474834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36C1B1-E309-C974-0275-FF2983EBB8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EAA25D9-E762-D0EE-89B3-24899A91FB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732BD6-121A-4E08-9476-837E40A60CA0}" type="datetimeFigureOut">
              <a:rPr lang="fr-FR" smtClean="0"/>
              <a:t>16/10/2025</a:t>
            </a:fld>
            <a:endParaRPr lang="fr-FR"/>
          </a:p>
        </p:txBody>
      </p:sp>
      <p:sp>
        <p:nvSpPr>
          <p:cNvPr id="4" name="Espace réservé du pied de page 3">
            <a:extLst>
              <a:ext uri="{FF2B5EF4-FFF2-40B4-BE49-F238E27FC236}">
                <a16:creationId xmlns:a16="http://schemas.microsoft.com/office/drawing/2014/main" id="{141E8328-A3DD-1666-66ED-06ED2B2DF7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B44C81A-ABAA-E7BD-4314-6A22E49764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986A19-84A0-41D1-BF36-566F5A9D703C}" type="slidenum">
              <a:rPr lang="fr-FR" smtClean="0"/>
              <a:t>‹N°›</a:t>
            </a:fld>
            <a:endParaRPr lang="fr-FR"/>
          </a:p>
        </p:txBody>
      </p:sp>
    </p:spTree>
    <p:extLst>
      <p:ext uri="{BB962C8B-B14F-4D97-AF65-F5344CB8AC3E}">
        <p14:creationId xmlns:p14="http://schemas.microsoft.com/office/powerpoint/2010/main" val="1136973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A8E81-51C4-4AE6-BB55-8F525EB760DE}" type="datetimeFigureOut">
              <a:rPr lang="fr-FR" smtClean="0"/>
              <a:t>16/10/2025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A2AA-037E-421D-92F5-E2DA0DFEFCF8}" type="slidenum">
              <a:rPr lang="fr-FR" smtClean="0"/>
              <a:t>‹N°›</a:t>
            </a:fld>
            <a:endParaRPr lang="fr-FR"/>
          </a:p>
        </p:txBody>
      </p:sp>
    </p:spTree>
    <p:extLst>
      <p:ext uri="{BB962C8B-B14F-4D97-AF65-F5344CB8AC3E}">
        <p14:creationId xmlns:p14="http://schemas.microsoft.com/office/powerpoint/2010/main" val="138950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rodu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4E5B3B-823E-0F43-3873-37576833DDE6}"/>
              </a:ext>
            </a:extLst>
          </p:cNvPr>
          <p:cNvSpPr/>
          <p:nvPr userDrawn="1"/>
        </p:nvSpPr>
        <p:spPr>
          <a:xfrm>
            <a:off x="0" y="0"/>
            <a:ext cx="12192000" cy="5082139"/>
          </a:xfrm>
          <a:prstGeom prst="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solidFill>
                <a:schemeClr val="bg1"/>
              </a:solidFill>
            </a:endParaRPr>
          </a:p>
        </p:txBody>
      </p:sp>
      <p:sp>
        <p:nvSpPr>
          <p:cNvPr id="2" name="Titre 1">
            <a:extLst>
              <a:ext uri="{FF2B5EF4-FFF2-40B4-BE49-F238E27FC236}">
                <a16:creationId xmlns:a16="http://schemas.microsoft.com/office/drawing/2014/main" id="{C2B13694-12EB-E22B-5671-9096C0C35054}"/>
              </a:ext>
            </a:extLst>
          </p:cNvPr>
          <p:cNvSpPr>
            <a:spLocks noGrp="1"/>
          </p:cNvSpPr>
          <p:nvPr>
            <p:ph type="title" hasCustomPrompt="1"/>
          </p:nvPr>
        </p:nvSpPr>
        <p:spPr>
          <a:xfrm>
            <a:off x="527115" y="1395028"/>
            <a:ext cx="7604831" cy="1325563"/>
          </a:xfrm>
        </p:spPr>
        <p:txBody>
          <a:bodyPr/>
          <a:lstStyle>
            <a:lvl1pPr>
              <a:defRPr cap="small" baseline="0">
                <a:solidFill>
                  <a:schemeClr val="bg1"/>
                </a:solidFill>
              </a:defRPr>
            </a:lvl1pPr>
          </a:lstStyle>
          <a:p>
            <a:r>
              <a:rPr lang="fr-FR"/>
              <a:t>Titre de la proposition</a:t>
            </a:r>
          </a:p>
        </p:txBody>
      </p:sp>
      <p:pic>
        <p:nvPicPr>
          <p:cNvPr id="8" name="Image 7">
            <a:extLst>
              <a:ext uri="{FF2B5EF4-FFF2-40B4-BE49-F238E27FC236}">
                <a16:creationId xmlns:a16="http://schemas.microsoft.com/office/drawing/2014/main" id="{EDFB174A-3A17-D6A7-5E49-51449DAD6BF1}"/>
              </a:ext>
            </a:extLst>
          </p:cNvPr>
          <p:cNvPicPr>
            <a:picLocks noChangeAspect="1"/>
          </p:cNvPicPr>
          <p:nvPr userDrawn="1"/>
        </p:nvPicPr>
        <p:blipFill>
          <a:blip r:embed="rId2"/>
          <a:stretch>
            <a:fillRect/>
          </a:stretch>
        </p:blipFill>
        <p:spPr>
          <a:xfrm>
            <a:off x="4935089" y="5417267"/>
            <a:ext cx="2719361" cy="1034021"/>
          </a:xfrm>
          <a:prstGeom prst="rect">
            <a:avLst/>
          </a:prstGeom>
        </p:spPr>
      </p:pic>
      <p:sp>
        <p:nvSpPr>
          <p:cNvPr id="13" name="Espace réservé du texte 12">
            <a:extLst>
              <a:ext uri="{FF2B5EF4-FFF2-40B4-BE49-F238E27FC236}">
                <a16:creationId xmlns:a16="http://schemas.microsoft.com/office/drawing/2014/main" id="{F4F89ED9-8B3D-F075-6BC3-AD7F655362BB}"/>
              </a:ext>
            </a:extLst>
          </p:cNvPr>
          <p:cNvSpPr>
            <a:spLocks noGrp="1"/>
          </p:cNvSpPr>
          <p:nvPr>
            <p:ph type="body" sz="quarter" idx="10" hasCustomPrompt="1"/>
          </p:nvPr>
        </p:nvSpPr>
        <p:spPr>
          <a:xfrm>
            <a:off x="527115" y="2864963"/>
            <a:ext cx="4022157" cy="337335"/>
          </a:xfrm>
        </p:spPr>
        <p:txBody>
          <a:bodyPr>
            <a:normAutofit/>
          </a:bodyPr>
          <a:lstStyle>
            <a:lvl1pPr marL="0" indent="0">
              <a:buNone/>
              <a:defRPr sz="2000">
                <a:solidFill>
                  <a:schemeClr val="bg1"/>
                </a:solidFill>
              </a:defRPr>
            </a:lvl1pPr>
          </a:lstStyle>
          <a:p>
            <a:pPr lvl="0"/>
            <a:r>
              <a:rPr lang="fr-FR"/>
              <a:t>Date</a:t>
            </a:r>
          </a:p>
        </p:txBody>
      </p:sp>
      <p:sp>
        <p:nvSpPr>
          <p:cNvPr id="14" name="Espace réservé du texte 12">
            <a:extLst>
              <a:ext uri="{FF2B5EF4-FFF2-40B4-BE49-F238E27FC236}">
                <a16:creationId xmlns:a16="http://schemas.microsoft.com/office/drawing/2014/main" id="{667072CC-9243-A182-58F3-A7B09B0B8ACA}"/>
              </a:ext>
            </a:extLst>
          </p:cNvPr>
          <p:cNvSpPr>
            <a:spLocks noGrp="1"/>
          </p:cNvSpPr>
          <p:nvPr>
            <p:ph type="body" sz="quarter" idx="11" hasCustomPrompt="1"/>
          </p:nvPr>
        </p:nvSpPr>
        <p:spPr>
          <a:xfrm>
            <a:off x="527115" y="3224044"/>
            <a:ext cx="4022157" cy="337335"/>
          </a:xfrm>
        </p:spPr>
        <p:txBody>
          <a:bodyPr>
            <a:noAutofit/>
          </a:bodyPr>
          <a:lstStyle>
            <a:lvl1pPr marL="0" indent="0">
              <a:buNone/>
              <a:defRPr sz="1800">
                <a:solidFill>
                  <a:schemeClr val="bg1"/>
                </a:solidFill>
              </a:defRPr>
            </a:lvl1pPr>
          </a:lstStyle>
          <a:p>
            <a:pPr lvl="0"/>
            <a:r>
              <a:rPr lang="fr-FR"/>
              <a:t>Référence</a:t>
            </a:r>
          </a:p>
        </p:txBody>
      </p:sp>
    </p:spTree>
    <p:extLst>
      <p:ext uri="{BB962C8B-B14F-4D97-AF65-F5344CB8AC3E}">
        <p14:creationId xmlns:p14="http://schemas.microsoft.com/office/powerpoint/2010/main" val="20145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E94EF-73AA-CF5C-68E4-E3FCF56E65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B9AC57-F2BF-E1BC-D909-1103E27E38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CC506E-9CEB-36D4-CCC7-B7D566D5AB5E}"/>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5" name="Espace réservé du pied de page 4">
            <a:extLst>
              <a:ext uri="{FF2B5EF4-FFF2-40B4-BE49-F238E27FC236}">
                <a16:creationId xmlns:a16="http://schemas.microsoft.com/office/drawing/2014/main" id="{97A3BFB0-8D9F-C14F-CB9C-6404D5897D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88FBF9-0BA8-B37A-BEA0-6438255D058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5798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731E1-C98E-1658-4208-B7899B469A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2893DC-054C-8339-00A5-1B662475E6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CC2118-C6C0-B422-73AF-0AB367CA75CD}"/>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5" name="Espace réservé du pied de page 4">
            <a:extLst>
              <a:ext uri="{FF2B5EF4-FFF2-40B4-BE49-F238E27FC236}">
                <a16:creationId xmlns:a16="http://schemas.microsoft.com/office/drawing/2014/main" id="{43C0C22C-218E-D0D2-8AB3-AE17206CD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899907-8AC1-551E-03FE-57259FA0725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83914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90846-EE2A-C8A3-F155-3A92408407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1F5AC8-0C62-E501-31ED-09FC3BF0C59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3F159A-8DDE-E03F-F033-79D922A155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27541D9-1066-5643-8958-CDAB20D078F4}"/>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6" name="Espace réservé du pied de page 5">
            <a:extLst>
              <a:ext uri="{FF2B5EF4-FFF2-40B4-BE49-F238E27FC236}">
                <a16:creationId xmlns:a16="http://schemas.microsoft.com/office/drawing/2014/main" id="{D191338F-D09A-D7DB-E43A-E133CAA845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0CD88D-1AC6-9C8F-6CA6-6BDAE49FC731}"/>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27323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322D3-AC1B-9BBB-EA39-EC10F79F91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FE52F5-B75C-3107-1552-0E970724A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395635-8AEA-9BE2-8EA6-79560378A3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A7BB46-11BC-F467-603C-30787C34B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CB774B-2365-AC2E-DF85-9E43114063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368214B-A823-C781-9A6E-6FA4F1076263}"/>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8" name="Espace réservé du pied de page 7">
            <a:extLst>
              <a:ext uri="{FF2B5EF4-FFF2-40B4-BE49-F238E27FC236}">
                <a16:creationId xmlns:a16="http://schemas.microsoft.com/office/drawing/2014/main" id="{706AE024-2625-0D48-5FF2-E7D88EC5A0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5B5EBE-6C1D-35B9-33FA-266AC3032B17}"/>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8659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A7C54-E96F-C054-4AE2-2B3663D6B0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FED9DA-04AE-0736-0ED7-B314B761C8F1}"/>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4" name="Espace réservé du pied de page 3">
            <a:extLst>
              <a:ext uri="{FF2B5EF4-FFF2-40B4-BE49-F238E27FC236}">
                <a16:creationId xmlns:a16="http://schemas.microsoft.com/office/drawing/2014/main" id="{8FCEF8B7-6608-2A7D-4841-17E9285642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A0D173A-43F4-4372-E2EA-CDB75A89E7CD}"/>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751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76CBD0D-06DD-9627-28E5-2FA67BAF318B}"/>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3" name="Espace réservé du pied de page 2">
            <a:extLst>
              <a:ext uri="{FF2B5EF4-FFF2-40B4-BE49-F238E27FC236}">
                <a16:creationId xmlns:a16="http://schemas.microsoft.com/office/drawing/2014/main" id="{DA246C2E-C519-4740-8D2E-0584FCF2D9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19B624-3472-3B22-C36C-7BA5CD0A108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8501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1C162-7ADF-CC36-D16C-071801F7DB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F060E8-0B4A-4DAB-FD08-EE93D3B34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5CAC6B-61B6-B3D8-ACA2-4AAF4B175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429725-AB22-0285-4F2B-45821F4FA179}"/>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6" name="Espace réservé du pied de page 5">
            <a:extLst>
              <a:ext uri="{FF2B5EF4-FFF2-40B4-BE49-F238E27FC236}">
                <a16:creationId xmlns:a16="http://schemas.microsoft.com/office/drawing/2014/main" id="{6FAFF171-FC17-2047-733B-825971628C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6B2CF3-FF28-0375-93E3-5BDDC0E76EC5}"/>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422492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9A9DA-0C31-1337-63F7-27810A2BBC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212809-EBFC-75CC-01DF-0E659D287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3D3D9F-B491-520E-AD4F-CD5B548BC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E2EC60-2815-D9AC-D384-279745EA235A}"/>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6" name="Espace réservé du pied de page 5">
            <a:extLst>
              <a:ext uri="{FF2B5EF4-FFF2-40B4-BE49-F238E27FC236}">
                <a16:creationId xmlns:a16="http://schemas.microsoft.com/office/drawing/2014/main" id="{5775DCC0-1375-AEA7-5346-73E91B36CD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EF05FF-BE84-ACAE-EC4D-1C5BBC6785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294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6844D-2B77-EC34-FAC6-BEBE9241D80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15DFEC-9335-DDF0-785A-92C72358AE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2BFA5D-E7F7-2F28-984A-CCA755D3D88B}"/>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5" name="Espace réservé du pied de page 4">
            <a:extLst>
              <a:ext uri="{FF2B5EF4-FFF2-40B4-BE49-F238E27FC236}">
                <a16:creationId xmlns:a16="http://schemas.microsoft.com/office/drawing/2014/main" id="{7E03C79C-C92F-C36B-9218-9FB5C9536A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B3D44-3AAA-42FA-E081-7F9FF13277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75626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250C95-B86A-CAAF-2C60-5D8EBDB30C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2AC696-8F98-B7E4-075E-4EE296CB9E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1862EB-4D76-DE0F-2E27-F8F244273AE9}"/>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5" name="Espace réservé du pied de page 4">
            <a:extLst>
              <a:ext uri="{FF2B5EF4-FFF2-40B4-BE49-F238E27FC236}">
                <a16:creationId xmlns:a16="http://schemas.microsoft.com/office/drawing/2014/main" id="{C77B9F71-BB99-0059-3ECA-4D953DFA7F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2E515E-A53D-22C5-DE3A-9E9B99FC4616}"/>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50904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3F96B285-2ED7-3E0F-0831-1FC4FB0D517E}"/>
              </a:ext>
            </a:extLst>
          </p:cNvPr>
          <p:cNvSpPr/>
          <p:nvPr userDrawn="1"/>
        </p:nvSpPr>
        <p:spPr>
          <a:xfrm>
            <a:off x="1" y="1"/>
            <a:ext cx="12192000" cy="6858000"/>
          </a:xfrm>
          <a:custGeom>
            <a:avLst/>
            <a:gdLst/>
            <a:ahLst/>
            <a:cxnLst/>
            <a:rect l="l" t="t" r="r" b="b"/>
            <a:pathLst>
              <a:path w="10688955" h="7557134">
                <a:moveTo>
                  <a:pt x="10688815" y="0"/>
                </a:moveTo>
                <a:lnTo>
                  <a:pt x="0" y="0"/>
                </a:lnTo>
                <a:lnTo>
                  <a:pt x="0" y="7556817"/>
                </a:lnTo>
                <a:lnTo>
                  <a:pt x="10688815" y="7556817"/>
                </a:lnTo>
                <a:lnTo>
                  <a:pt x="10688815" y="0"/>
                </a:lnTo>
                <a:close/>
              </a:path>
            </a:pathLst>
          </a:custGeom>
          <a:solidFill>
            <a:srgbClr val="F6D468"/>
          </a:solidFill>
        </p:spPr>
        <p:txBody>
          <a:bodyPr wrap="square" lIns="0" tIns="0" rIns="0" bIns="0" rtlCol="0"/>
          <a:lstStyle/>
          <a:p>
            <a:endParaRPr sz="1224"/>
          </a:p>
        </p:txBody>
      </p:sp>
      <p:sp>
        <p:nvSpPr>
          <p:cNvPr id="8" name="bg object 18">
            <a:extLst>
              <a:ext uri="{FF2B5EF4-FFF2-40B4-BE49-F238E27FC236}">
                <a16:creationId xmlns:a16="http://schemas.microsoft.com/office/drawing/2014/main" id="{27AC5C9F-9AEB-AA5A-854B-3ABC967D7810}"/>
              </a:ext>
            </a:extLst>
          </p:cNvPr>
          <p:cNvSpPr/>
          <p:nvPr userDrawn="1"/>
        </p:nvSpPr>
        <p:spPr>
          <a:xfrm>
            <a:off x="576949" y="3899140"/>
            <a:ext cx="3406921" cy="2958859"/>
          </a:xfrm>
          <a:custGeom>
            <a:avLst/>
            <a:gdLst/>
            <a:ahLst/>
            <a:cxnLst/>
            <a:rect l="l" t="t" r="r" b="b"/>
            <a:pathLst>
              <a:path w="2804795" h="3780154">
                <a:moveTo>
                  <a:pt x="2264435" y="0"/>
                </a:moveTo>
                <a:lnTo>
                  <a:pt x="540004"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4"/>
                </a:lnTo>
                <a:lnTo>
                  <a:pt x="0" y="3672001"/>
                </a:lnTo>
                <a:lnTo>
                  <a:pt x="2206" y="3721152"/>
                </a:lnTo>
                <a:lnTo>
                  <a:pt x="8700" y="3769067"/>
                </a:lnTo>
                <a:lnTo>
                  <a:pt x="11190" y="3779999"/>
                </a:lnTo>
                <a:lnTo>
                  <a:pt x="2793236" y="3779999"/>
                </a:lnTo>
                <a:lnTo>
                  <a:pt x="2795726" y="3769067"/>
                </a:lnTo>
                <a:lnTo>
                  <a:pt x="2802219" y="3721152"/>
                </a:lnTo>
                <a:lnTo>
                  <a:pt x="2804426" y="3672001"/>
                </a:lnTo>
                <a:lnTo>
                  <a:pt x="2804426" y="540004"/>
                </a:lnTo>
                <a:lnTo>
                  <a:pt x="2802219" y="490852"/>
                </a:lnTo>
                <a:lnTo>
                  <a:pt x="2795726" y="442938"/>
                </a:lnTo>
                <a:lnTo>
                  <a:pt x="2785138" y="396450"/>
                </a:lnTo>
                <a:lnTo>
                  <a:pt x="2770644" y="351579"/>
                </a:lnTo>
                <a:lnTo>
                  <a:pt x="2752435" y="308517"/>
                </a:lnTo>
                <a:lnTo>
                  <a:pt x="2730703" y="267454"/>
                </a:lnTo>
                <a:lnTo>
                  <a:pt x="2705637" y="228580"/>
                </a:lnTo>
                <a:lnTo>
                  <a:pt x="2677429" y="192087"/>
                </a:lnTo>
                <a:lnTo>
                  <a:pt x="2646268" y="158164"/>
                </a:lnTo>
                <a:lnTo>
                  <a:pt x="2612347" y="127002"/>
                </a:lnTo>
                <a:lnTo>
                  <a:pt x="2575854" y="98793"/>
                </a:lnTo>
                <a:lnTo>
                  <a:pt x="2536981" y="73726"/>
                </a:lnTo>
                <a:lnTo>
                  <a:pt x="2495919" y="51993"/>
                </a:lnTo>
                <a:lnTo>
                  <a:pt x="2452857" y="33784"/>
                </a:lnTo>
                <a:lnTo>
                  <a:pt x="2407988" y="19289"/>
                </a:lnTo>
                <a:lnTo>
                  <a:pt x="2361500" y="8700"/>
                </a:lnTo>
                <a:lnTo>
                  <a:pt x="2313586" y="2206"/>
                </a:lnTo>
                <a:lnTo>
                  <a:pt x="2264435" y="0"/>
                </a:lnTo>
                <a:close/>
              </a:path>
            </a:pathLst>
          </a:custGeom>
          <a:solidFill>
            <a:srgbClr val="4457A6"/>
          </a:solidFill>
        </p:spPr>
        <p:txBody>
          <a:bodyPr wrap="square" lIns="0" tIns="0" rIns="0" bIns="0" rtlCol="0"/>
          <a:lstStyle/>
          <a:p>
            <a:pPr algn="l"/>
            <a:endParaRPr sz="952"/>
          </a:p>
        </p:txBody>
      </p:sp>
      <p:sp>
        <p:nvSpPr>
          <p:cNvPr id="10" name="Espace réservé du texte 6">
            <a:extLst>
              <a:ext uri="{FF2B5EF4-FFF2-40B4-BE49-F238E27FC236}">
                <a16:creationId xmlns:a16="http://schemas.microsoft.com/office/drawing/2014/main" id="{C71B3EC2-3503-BF60-7899-3004FBDDDC6C}"/>
              </a:ext>
            </a:extLst>
          </p:cNvPr>
          <p:cNvSpPr>
            <a:spLocks noGrp="1"/>
          </p:cNvSpPr>
          <p:nvPr>
            <p:ph type="body" sz="quarter" idx="10" hasCustomPrompt="1"/>
          </p:nvPr>
        </p:nvSpPr>
        <p:spPr>
          <a:xfrm>
            <a:off x="809095" y="4226208"/>
            <a:ext cx="2942628" cy="1013955"/>
          </a:xfrm>
          <a:prstGeom prst="rect">
            <a:avLst/>
          </a:prstGeom>
        </p:spPr>
        <p:txBody>
          <a:bodyPr>
            <a:noAutofit/>
          </a:bodyPr>
          <a:lstStyle>
            <a:lvl1pPr marL="0" indent="0" algn="l">
              <a:buNone/>
              <a:defRPr sz="8000" b="1" i="0">
                <a:solidFill>
                  <a:srgbClr val="FAD858"/>
                </a:solidFill>
                <a:latin typeface="Montserrat" pitchFamily="2" charset="77"/>
              </a:defRPr>
            </a:lvl1pPr>
          </a:lstStyle>
          <a:p>
            <a:pPr lvl="0"/>
            <a:r>
              <a:rPr lang="fr-FR"/>
              <a:t>00</a:t>
            </a:r>
          </a:p>
        </p:txBody>
      </p:sp>
      <p:sp>
        <p:nvSpPr>
          <p:cNvPr id="11" name="Espace réservé du texte 12">
            <a:extLst>
              <a:ext uri="{FF2B5EF4-FFF2-40B4-BE49-F238E27FC236}">
                <a16:creationId xmlns:a16="http://schemas.microsoft.com/office/drawing/2014/main" id="{796CB0BE-13E6-85F8-E48B-70D6DF39333C}"/>
              </a:ext>
            </a:extLst>
          </p:cNvPr>
          <p:cNvSpPr>
            <a:spLocks noGrp="1"/>
          </p:cNvSpPr>
          <p:nvPr>
            <p:ph type="body" sz="quarter" idx="11" hasCustomPrompt="1"/>
          </p:nvPr>
        </p:nvSpPr>
        <p:spPr>
          <a:xfrm>
            <a:off x="809096" y="5317800"/>
            <a:ext cx="2942627" cy="1332300"/>
          </a:xfrm>
          <a:prstGeom prst="rect">
            <a:avLst/>
          </a:prstGeom>
        </p:spPr>
        <p:txBody>
          <a:bodyPr>
            <a:normAutofit/>
          </a:bodyPr>
          <a:lstStyle>
            <a:lvl1pPr marL="0" indent="0">
              <a:buNone/>
              <a:defRPr sz="2800" b="1" i="0">
                <a:solidFill>
                  <a:schemeClr val="bg1"/>
                </a:solidFill>
                <a:latin typeface="Montserrat" pitchFamily="2" charset="77"/>
              </a:defRPr>
            </a:lvl1pPr>
          </a:lstStyle>
          <a:p>
            <a:pPr lvl="0"/>
            <a:r>
              <a:rPr lang="fr-FR"/>
              <a:t>Cliquez pour ajouter un titre </a:t>
            </a:r>
          </a:p>
        </p:txBody>
      </p:sp>
    </p:spTree>
    <p:extLst>
      <p:ext uri="{BB962C8B-B14F-4D97-AF65-F5344CB8AC3E}">
        <p14:creationId xmlns:p14="http://schemas.microsoft.com/office/powerpoint/2010/main" val="341395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11369049" cy="5584466"/>
          </a:xfrm>
        </p:spPr>
        <p:txBody>
          <a:bodyPr>
            <a:normAutofit/>
          </a:bodyPr>
          <a:lstStyle>
            <a:lvl1pPr marL="228600" indent="-228600">
              <a:buClr>
                <a:schemeClr val="tx2"/>
              </a:buClr>
              <a:buFont typeface="Wingdings" panose="05000000000000000000" pitchFamily="2" charset="2"/>
              <a:buChar char="§"/>
              <a:defRPr sz="1400">
                <a:solidFill>
                  <a:schemeClr val="accent3"/>
                </a:solidFill>
              </a:defRPr>
            </a:lvl1pPr>
            <a:lvl2pPr marL="685800" indent="-228600">
              <a:buClr>
                <a:schemeClr val="tx2"/>
              </a:buClr>
              <a:buFont typeface="Wingdings" panose="05000000000000000000" pitchFamily="2" charset="2"/>
              <a:buChar char="ü"/>
              <a:defRPr sz="1400">
                <a:solidFill>
                  <a:schemeClr val="accent3"/>
                </a:solidFill>
              </a:defRPr>
            </a:lvl2pPr>
            <a:lvl3pPr>
              <a:buClr>
                <a:schemeClr val="tx2"/>
              </a:buClr>
              <a:defRPr sz="1400">
                <a:solidFill>
                  <a:schemeClr val="accent3"/>
                </a:solidFill>
              </a:defRPr>
            </a:lvl3pPr>
            <a:lvl4pPr marL="1600200" indent="-228600">
              <a:buClr>
                <a:schemeClr val="tx2"/>
              </a:buClr>
              <a:buFont typeface="Courier New" panose="02070309020205020404" pitchFamily="49" charset="0"/>
              <a:buChar char="o"/>
              <a:defRPr sz="1400">
                <a:solidFill>
                  <a:schemeClr val="accent3"/>
                </a:solidFill>
              </a:defRPr>
            </a:lvl4pPr>
            <a:lvl5pPr marL="2114550" indent="-285750">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71821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47822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yo Corporate">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85470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 client">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4" name="Rectangle 3">
            <a:extLst>
              <a:ext uri="{FF2B5EF4-FFF2-40B4-BE49-F238E27FC236}">
                <a16:creationId xmlns:a16="http://schemas.microsoft.com/office/drawing/2014/main" id="{FCFA871F-E2D5-A8C3-90CA-C14977151873}"/>
              </a:ext>
            </a:extLst>
          </p:cNvPr>
          <p:cNvSpPr/>
          <p:nvPr userDrawn="1"/>
        </p:nvSpPr>
        <p:spPr>
          <a:xfrm>
            <a:off x="0" y="0"/>
            <a:ext cx="12192000" cy="6858000"/>
          </a:xfrm>
          <a:prstGeom prst="rect">
            <a:avLst/>
          </a:prstGeom>
          <a:noFill/>
          <a:ln w="127000" cmpd="sng">
            <a:gradFill>
              <a:gsLst>
                <a:gs pos="0">
                  <a:schemeClr val="accent1">
                    <a:lumMod val="5000"/>
                    <a:lumOff val="95000"/>
                  </a:schemeClr>
                </a:gs>
                <a:gs pos="49000">
                  <a:schemeClr val="tx2"/>
                </a:gs>
              </a:gsLst>
              <a:lin ang="5400000" scaled="1"/>
            </a:gradFill>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bg object 16">
            <a:extLst>
              <a:ext uri="{FF2B5EF4-FFF2-40B4-BE49-F238E27FC236}">
                <a16:creationId xmlns:a16="http://schemas.microsoft.com/office/drawing/2014/main" id="{D7262148-A930-7C2E-6412-BEC0B37D944E}"/>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2038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résentation d'écran 1">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6011173" cy="5584466"/>
          </a:xfrm>
        </p:spPr>
        <p:txBody>
          <a:bodyPr>
            <a:normAutofit/>
          </a:bodyPr>
          <a:lstStyle>
            <a:lvl1pPr marL="228600" indent="-228600" algn="just">
              <a:buClr>
                <a:schemeClr val="tx2"/>
              </a:buClr>
              <a:buFont typeface="Wingdings" panose="05000000000000000000" pitchFamily="2" charset="2"/>
              <a:buChar char="§"/>
              <a:defRPr sz="1400">
                <a:solidFill>
                  <a:schemeClr val="accent3"/>
                </a:solidFill>
              </a:defRPr>
            </a:lvl1pPr>
            <a:lvl2pPr marL="685800" indent="-228600" algn="just">
              <a:buClr>
                <a:schemeClr val="tx2"/>
              </a:buClr>
              <a:buFont typeface="Wingdings" panose="05000000000000000000" pitchFamily="2" charset="2"/>
              <a:buChar char="ü"/>
              <a:defRPr sz="1400">
                <a:solidFill>
                  <a:schemeClr val="accent3"/>
                </a:solidFill>
              </a:defRPr>
            </a:lvl2pPr>
            <a:lvl3pPr algn="just">
              <a:buClr>
                <a:schemeClr val="tx2"/>
              </a:buClr>
              <a:defRPr sz="1400">
                <a:solidFill>
                  <a:schemeClr val="accent3"/>
                </a:solidFill>
              </a:defRPr>
            </a:lvl3pPr>
            <a:lvl4pPr marL="1600200" indent="-228600" algn="just">
              <a:buClr>
                <a:schemeClr val="tx2"/>
              </a:buClr>
              <a:buFont typeface="Courier New" panose="02070309020205020404" pitchFamily="49" charset="0"/>
              <a:buChar char="o"/>
              <a:defRPr sz="1400">
                <a:solidFill>
                  <a:schemeClr val="accent3"/>
                </a:solidFill>
              </a:defRPr>
            </a:lvl4pPr>
            <a:lvl5pPr marL="2057400" indent="-228600" algn="just">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
        <p:nvSpPr>
          <p:cNvPr id="4" name="Rectangle 3">
            <a:extLst>
              <a:ext uri="{FF2B5EF4-FFF2-40B4-BE49-F238E27FC236}">
                <a16:creationId xmlns:a16="http://schemas.microsoft.com/office/drawing/2014/main" id="{73F339EC-F99F-AB27-851A-ABC74CBB126A}"/>
              </a:ext>
            </a:extLst>
          </p:cNvPr>
          <p:cNvSpPr/>
          <p:nvPr userDrawn="1"/>
        </p:nvSpPr>
        <p:spPr>
          <a:xfrm>
            <a:off x="6631858" y="824120"/>
            <a:ext cx="5307099" cy="5593933"/>
          </a:xfrm>
          <a:prstGeom prst="rect">
            <a:avLst/>
          </a:prstGeom>
          <a:solidFill>
            <a:schemeClr val="tx2">
              <a:lumMod val="20000"/>
              <a:lumOff val="8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436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sp>
        <p:nvSpPr>
          <p:cNvPr id="14" name="ZoneTexte 13">
            <a:extLst>
              <a:ext uri="{FF2B5EF4-FFF2-40B4-BE49-F238E27FC236}">
                <a16:creationId xmlns:a16="http://schemas.microsoft.com/office/drawing/2014/main" id="{6CB52A2E-9A59-27D0-98BB-23B353750D61}"/>
              </a:ext>
            </a:extLst>
          </p:cNvPr>
          <p:cNvSpPr txBox="1"/>
          <p:nvPr userDrawn="1"/>
        </p:nvSpPr>
        <p:spPr>
          <a:xfrm>
            <a:off x="9777045" y="6590808"/>
            <a:ext cx="2052959" cy="259751"/>
          </a:xfrm>
          <a:prstGeom prst="rect">
            <a:avLst/>
          </a:prstGeom>
          <a:noFill/>
        </p:spPr>
        <p:txBody>
          <a:bodyPr wrap="square" rtlCol="0">
            <a:spAutoFit/>
          </a:bodyPr>
          <a:lstStyle/>
          <a:p>
            <a:r>
              <a:rPr lang="fr-FR" sz="1088">
                <a:solidFill>
                  <a:schemeClr val="bg1"/>
                </a:solidFill>
                <a:latin typeface="Arial" panose="020B0604020202020204" pitchFamily="34" charset="0"/>
                <a:cs typeface="Arial" panose="020B0604020202020204" pitchFamily="34" charset="0"/>
              </a:rPr>
              <a:t>Projet WMS – octobre 2025</a:t>
            </a:r>
          </a:p>
        </p:txBody>
      </p:sp>
      <p:pic>
        <p:nvPicPr>
          <p:cNvPr id="4" name="Picture 2" descr="Une image contenant Police, vert, texte, logo&#10;&#10;Le contenu généré par l’IA peut être incorrect.">
            <a:extLst>
              <a:ext uri="{FF2B5EF4-FFF2-40B4-BE49-F238E27FC236}">
                <a16:creationId xmlns:a16="http://schemas.microsoft.com/office/drawing/2014/main" id="{C1F02F1B-9D46-B8BD-DB05-1ABC5C30196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38" y="6590808"/>
            <a:ext cx="979933" cy="27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49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F8D79-6A8D-5A64-A45B-6B4625EB51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A52D5C-5649-0921-DBFA-0D11695E3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EE8F5A9-8D0E-A17D-373C-AC94C6E99295}"/>
              </a:ext>
            </a:extLst>
          </p:cNvPr>
          <p:cNvSpPr>
            <a:spLocks noGrp="1"/>
          </p:cNvSpPr>
          <p:nvPr>
            <p:ph type="dt" sz="half" idx="10"/>
          </p:nvPr>
        </p:nvSpPr>
        <p:spPr/>
        <p:txBody>
          <a:bodyPr/>
          <a:lstStyle/>
          <a:p>
            <a:fld id="{A7EAD571-5FDA-4FBA-B872-309C71C08336}" type="datetimeFigureOut">
              <a:rPr lang="fr-FR" smtClean="0"/>
              <a:t>16/10/2025</a:t>
            </a:fld>
            <a:endParaRPr lang="fr-FR"/>
          </a:p>
        </p:txBody>
      </p:sp>
      <p:sp>
        <p:nvSpPr>
          <p:cNvPr id="5" name="Espace réservé du pied de page 4">
            <a:extLst>
              <a:ext uri="{FF2B5EF4-FFF2-40B4-BE49-F238E27FC236}">
                <a16:creationId xmlns:a16="http://schemas.microsoft.com/office/drawing/2014/main" id="{374F785A-D64B-2894-16BB-5E257B23C4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84FD60-6F07-C8D2-11D8-6D5DBCD557AE}"/>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362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7C3429-58D7-DDBF-C47B-D680F8A81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236454-45FC-0FDE-82CC-3BA8CD221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C69C31-8BED-57D2-4135-F2AADEA7B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2DAD611-A9D7-DCB1-D4D2-69958AABB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1A25A81A-82FD-A83C-9FA3-852CFB4A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27BBA-4D83-4328-89D5-33DD4CE0FCA4}" type="slidenum">
              <a:rPr lang="fr-FR" smtClean="0"/>
              <a:t>‹N°›</a:t>
            </a:fld>
            <a:endParaRPr lang="fr-FR"/>
          </a:p>
        </p:txBody>
      </p:sp>
    </p:spTree>
    <p:extLst>
      <p:ext uri="{BB962C8B-B14F-4D97-AF65-F5344CB8AC3E}">
        <p14:creationId xmlns:p14="http://schemas.microsoft.com/office/powerpoint/2010/main" val="16431582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59" r:id="rId5"/>
    <p:sldLayoutId id="2147483661" r:id="rId6"/>
    <p:sldLayoutId id="2147483652" r:id="rId7"/>
    <p:sldLayoutId id="2147483674"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048743-BF29-D2C4-596F-6A90251B2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E3A4744-565D-6D60-668D-D5B4691D52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D04479-2FBC-4DAC-CEE8-72F069230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EAD571-5FDA-4FBA-B872-309C71C08336}" type="datetimeFigureOut">
              <a:rPr lang="fr-FR" smtClean="0"/>
              <a:t>16/10/2025</a:t>
            </a:fld>
            <a:endParaRPr lang="fr-FR"/>
          </a:p>
        </p:txBody>
      </p:sp>
      <p:sp>
        <p:nvSpPr>
          <p:cNvPr id="5" name="Espace réservé du pied de page 4">
            <a:extLst>
              <a:ext uri="{FF2B5EF4-FFF2-40B4-BE49-F238E27FC236}">
                <a16:creationId xmlns:a16="http://schemas.microsoft.com/office/drawing/2014/main" id="{6053226A-D618-258B-5914-AA1F00889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27FE3F-72CB-C779-745C-79C9A0AD5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932CDA-5E6C-4493-AF8F-F0FBE80D9455}" type="slidenum">
              <a:rPr lang="fr-FR" smtClean="0"/>
              <a:t>‹N°›</a:t>
            </a:fld>
            <a:endParaRPr lang="fr-FR"/>
          </a:p>
        </p:txBody>
      </p:sp>
    </p:spTree>
    <p:extLst>
      <p:ext uri="{BB962C8B-B14F-4D97-AF65-F5344CB8AC3E}">
        <p14:creationId xmlns:p14="http://schemas.microsoft.com/office/powerpoint/2010/main" val="26279505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AB24EBF-6D26-B568-6477-89618730BD6B}"/>
              </a:ext>
            </a:extLst>
          </p:cNvPr>
          <p:cNvSpPr>
            <a:spLocks noGrp="1"/>
          </p:cNvSpPr>
          <p:nvPr>
            <p:ph type="title"/>
          </p:nvPr>
        </p:nvSpPr>
        <p:spPr>
          <a:xfrm>
            <a:off x="527115" y="1395028"/>
            <a:ext cx="9236645" cy="1325563"/>
          </a:xfrm>
        </p:spPr>
        <p:txBody>
          <a:bodyPr>
            <a:normAutofit/>
          </a:bodyPr>
          <a:lstStyle/>
          <a:p>
            <a:r>
              <a:rPr lang="fr-FR" sz="3500" b="1"/>
              <a:t>BAGUE PROGLOVE - MAI</a:t>
            </a:r>
            <a:endParaRPr lang="fr-FR"/>
          </a:p>
        </p:txBody>
      </p:sp>
      <p:pic>
        <p:nvPicPr>
          <p:cNvPr id="3" name="Image 2" descr="Une image contenant texte, horloge, regarder, Horloge numérique&#10;&#10;Le contenu généré par l’IA peut être incorrect.">
            <a:extLst>
              <a:ext uri="{FF2B5EF4-FFF2-40B4-BE49-F238E27FC236}">
                <a16:creationId xmlns:a16="http://schemas.microsoft.com/office/drawing/2014/main" id="{C24899F0-8A8C-6C86-5488-79ED82E9DDBB}"/>
              </a:ext>
            </a:extLst>
          </p:cNvPr>
          <p:cNvPicPr>
            <a:picLocks noChangeAspect="1"/>
          </p:cNvPicPr>
          <p:nvPr/>
        </p:nvPicPr>
        <p:blipFill>
          <a:blip r:embed="rId2"/>
          <a:stretch>
            <a:fillRect/>
          </a:stretch>
        </p:blipFill>
        <p:spPr>
          <a:xfrm>
            <a:off x="8960926" y="3635240"/>
            <a:ext cx="2019300" cy="2428875"/>
          </a:xfrm>
          <a:prstGeom prst="rect">
            <a:avLst/>
          </a:prstGeom>
        </p:spPr>
      </p:pic>
    </p:spTree>
    <p:extLst>
      <p:ext uri="{BB962C8B-B14F-4D97-AF65-F5344CB8AC3E}">
        <p14:creationId xmlns:p14="http://schemas.microsoft.com/office/powerpoint/2010/main" val="199330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a:extLst>
              <a:ext uri="{FF2B5EF4-FFF2-40B4-BE49-F238E27FC236}">
                <a16:creationId xmlns:a16="http://schemas.microsoft.com/office/drawing/2014/main" id="{1870F751-352F-95B0-ED3C-98BC63CD4323}"/>
              </a:ext>
            </a:extLst>
          </p:cNvPr>
          <p:cNvSpPr>
            <a:spLocks noGrp="1"/>
          </p:cNvSpPr>
          <p:nvPr>
            <p:ph type="ctrTitle"/>
          </p:nvPr>
        </p:nvSpPr>
        <p:spPr>
          <a:xfrm>
            <a:off x="233083" y="220433"/>
            <a:ext cx="10054495" cy="332399"/>
          </a:xfrm>
        </p:spPr>
        <p:txBody>
          <a:bodyPr/>
          <a:lstStyle/>
          <a:p>
            <a:r>
              <a:rPr lang="fr-FR" sz="2350">
                <a:latin typeface="Arial"/>
                <a:cs typeface="Arial"/>
              </a:rPr>
              <a:t>Bague ProGlove - MAI</a:t>
            </a:r>
            <a:endParaRPr lang="fr-FR"/>
          </a:p>
        </p:txBody>
      </p:sp>
      <p:sp>
        <p:nvSpPr>
          <p:cNvPr id="5" name="ZoneTexte 5">
            <a:extLst>
              <a:ext uri="{FF2B5EF4-FFF2-40B4-BE49-F238E27FC236}">
                <a16:creationId xmlns:a16="http://schemas.microsoft.com/office/drawing/2014/main" id="{04C5E5E8-0C4D-6FF8-EF28-BF4AC0E7C7C5}"/>
              </a:ext>
            </a:extLst>
          </p:cNvPr>
          <p:cNvSpPr txBox="1">
            <a:spLocks noChangeArrowheads="1"/>
          </p:cNvSpPr>
          <p:nvPr/>
        </p:nvSpPr>
        <p:spPr bwMode="auto">
          <a:xfrm>
            <a:off x="99550" y="682385"/>
            <a:ext cx="10056728" cy="486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29" tIns="33815" rIns="67629" bIns="33815" anchor="t">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marL="285750" indent="-285750" algn="just">
              <a:buClr>
                <a:srgbClr val="4D539D"/>
              </a:buClr>
              <a:buFont typeface="Wingdings" panose="05000000000000000000" pitchFamily="2" charset="2"/>
              <a:buChar char="§"/>
            </a:pPr>
            <a:r>
              <a:rPr lang="fr-FR" sz="1350" dirty="0">
                <a:solidFill>
                  <a:srgbClr val="464C9C"/>
                </a:solidFill>
                <a:latin typeface="Arial"/>
                <a:ea typeface="Roboto"/>
                <a:cs typeface="Arial"/>
              </a:rPr>
              <a:t>MAI </a:t>
            </a:r>
            <a:r>
              <a:rPr lang="fr-FR" sz="1350" dirty="0" err="1">
                <a:solidFill>
                  <a:srgbClr val="464C9C"/>
                </a:solidFill>
                <a:latin typeface="Arial"/>
                <a:ea typeface="Roboto"/>
                <a:cs typeface="Arial"/>
              </a:rPr>
              <a:t>ProGlove</a:t>
            </a:r>
            <a:r>
              <a:rPr lang="fr-FR" sz="1350" b="0" dirty="0">
                <a:solidFill>
                  <a:srgbClr val="59596B"/>
                </a:solidFill>
                <a:latin typeface="Arial"/>
                <a:ea typeface="Roboto"/>
                <a:cs typeface="Arial"/>
              </a:rPr>
              <a:t> est un dispositif portable conçu pour aider les équipes industrielles à travailler plus efficacement. Léger, robuste et connecté, il permet de suivre les processus, de guider les opérateurs et de communiquer en temps réel. Les responsables gagnent ainsi en visibilité sur les opérations, tout en améliorant productivité et sécurité.  </a:t>
            </a:r>
            <a:endParaRPr lang="en-US" sz="1350">
              <a:cs typeface="Arial"/>
            </a:endParaRPr>
          </a:p>
          <a:p>
            <a:pPr marL="285750" indent="-285750" algn="just">
              <a:buClr>
                <a:srgbClr val="4D539D"/>
              </a:buClr>
              <a:buFont typeface="Wingdings" panose="05000000000000000000" pitchFamily="2" charset="2"/>
              <a:buChar char="§"/>
            </a:pPr>
            <a:endParaRPr lang="fr-FR" altLang="fr-FR" sz="1350" b="0">
              <a:solidFill>
                <a:srgbClr val="59596B"/>
              </a:solidFill>
              <a:ea typeface="Roboto"/>
              <a:cs typeface="Arial"/>
            </a:endParaRPr>
          </a:p>
          <a:p>
            <a:pPr marL="285750" indent="-285750" algn="just">
              <a:buClr>
                <a:srgbClr val="4D539D"/>
              </a:buClr>
              <a:buFont typeface="Wingdings" panose="05000000000000000000" pitchFamily="2" charset="2"/>
              <a:buChar char="§"/>
            </a:pPr>
            <a:r>
              <a:rPr lang="fr-FR" altLang="fr-FR" sz="1350" dirty="0">
                <a:solidFill>
                  <a:srgbClr val="464C9C"/>
                </a:solidFill>
                <a:latin typeface="Arial"/>
                <a:ea typeface="Roboto"/>
                <a:cs typeface="Arial"/>
              </a:rPr>
              <a:t>Guidage intuitif :</a:t>
            </a:r>
            <a:r>
              <a:rPr lang="fr-FR" altLang="fr-FR" sz="1350" b="0" dirty="0">
                <a:solidFill>
                  <a:srgbClr val="59596B"/>
                </a:solidFill>
                <a:latin typeface="Arial"/>
                <a:ea typeface="Roboto"/>
                <a:cs typeface="Arial"/>
              </a:rPr>
              <a:t> MAI accompagne les opérateurs à chaque étape de leur mission grâce à un écran tactile couleur de 1.95'' utilisable avec des gants. Des retours visuels, sonores et vibrants assurent que chaque action est correctement effectuée. Quatre boutons physiques permettent d'</a:t>
            </a:r>
            <a:r>
              <a:rPr lang="fr-FR" altLang="fr-FR" sz="1350" b="0" dirty="0" err="1">
                <a:solidFill>
                  <a:srgbClr val="59596B"/>
                </a:solidFill>
                <a:latin typeface="Arial"/>
                <a:ea typeface="Roboto"/>
                <a:cs typeface="Arial"/>
              </a:rPr>
              <a:t>intéragir</a:t>
            </a:r>
            <a:r>
              <a:rPr lang="fr-FR" altLang="fr-FR" sz="1350" b="0" dirty="0">
                <a:solidFill>
                  <a:srgbClr val="59596B"/>
                </a:solidFill>
                <a:latin typeface="Arial"/>
                <a:ea typeface="Roboto"/>
                <a:cs typeface="Arial"/>
              </a:rPr>
              <a:t> rapidement sans interrompre le travail. </a:t>
            </a:r>
          </a:p>
          <a:p>
            <a:pPr marL="285750" indent="-285750" algn="just">
              <a:buClr>
                <a:srgbClr val="4D539D"/>
              </a:buClr>
              <a:buFont typeface="Wingdings" panose="05000000000000000000" pitchFamily="2" charset="2"/>
              <a:buChar char="§"/>
            </a:pPr>
            <a:endParaRPr lang="fr-FR" altLang="fr-FR" sz="1350" b="0">
              <a:solidFill>
                <a:srgbClr val="59596B"/>
              </a:solidFill>
              <a:latin typeface="Arial"/>
              <a:ea typeface="Roboto"/>
              <a:cs typeface="Arial"/>
            </a:endParaRPr>
          </a:p>
          <a:p>
            <a:pPr marL="285750" indent="-285750" algn="just">
              <a:buClr>
                <a:srgbClr val="4D539D"/>
              </a:buClr>
              <a:buFont typeface="Wingdings" panose="05000000000000000000" pitchFamily="2" charset="2"/>
              <a:buChar char="§"/>
            </a:pPr>
            <a:r>
              <a:rPr lang="fr-FR" altLang="fr-FR" sz="1350" dirty="0">
                <a:solidFill>
                  <a:srgbClr val="464C9C"/>
                </a:solidFill>
                <a:latin typeface="Arial"/>
                <a:ea typeface="Roboto"/>
                <a:cs typeface="Arial"/>
              </a:rPr>
              <a:t>Contrôle total des processus :</a:t>
            </a:r>
            <a:r>
              <a:rPr lang="fr-FR" altLang="fr-FR" sz="1350" b="0" dirty="0">
                <a:solidFill>
                  <a:srgbClr val="59596B"/>
                </a:solidFill>
                <a:latin typeface="Arial"/>
                <a:ea typeface="Roboto"/>
                <a:cs typeface="Arial"/>
              </a:rPr>
              <a:t> MAI</a:t>
            </a:r>
            <a:r>
              <a:rPr lang="fr-FR" sz="1350" b="0" dirty="0">
                <a:solidFill>
                  <a:srgbClr val="59596B"/>
                </a:solidFill>
                <a:latin typeface="Arial"/>
                <a:ea typeface="Roboto"/>
                <a:cs typeface="Arial"/>
              </a:rPr>
              <a:t> offre une gestion complète des tâches directement depuis la main de l’utilisateur. Il permet de documenter les actions, de signaler les anomalies et de consulter les instructions en un seul geste. Son lecteur multi-range lit les codes-barres 1D/2D de 10 cm à 6 m.</a:t>
            </a:r>
          </a:p>
          <a:p>
            <a:pPr algn="just">
              <a:buClr>
                <a:srgbClr val="4D539D"/>
              </a:buClr>
            </a:pPr>
            <a:endParaRPr lang="fr-FR" sz="1350" b="0">
              <a:solidFill>
                <a:srgbClr val="59596B"/>
              </a:solidFill>
              <a:latin typeface="Arial"/>
              <a:ea typeface="Roboto"/>
              <a:cs typeface="Arial"/>
            </a:endParaRPr>
          </a:p>
          <a:p>
            <a:pPr marL="285750" indent="-285750" algn="just">
              <a:buClr>
                <a:srgbClr val="4D539D"/>
              </a:buClr>
              <a:buFont typeface="Wingdings" panose="05000000000000000000" pitchFamily="2" charset="2"/>
              <a:buChar char="§"/>
            </a:pPr>
            <a:r>
              <a:rPr lang="fr-FR" sz="1350" dirty="0">
                <a:solidFill>
                  <a:srgbClr val="464C9C"/>
                </a:solidFill>
                <a:latin typeface="Arial"/>
                <a:ea typeface="Roboto"/>
                <a:cs typeface="Arial"/>
              </a:rPr>
              <a:t>Confort et ergonomie :</a:t>
            </a:r>
            <a:r>
              <a:rPr lang="fr-FR" sz="1350" b="0" dirty="0">
                <a:solidFill>
                  <a:srgbClr val="59596B"/>
                </a:solidFill>
                <a:latin typeface="Arial"/>
                <a:ea typeface="Roboto"/>
                <a:cs typeface="Arial"/>
              </a:rPr>
              <a:t> Avec seulement 65 g et 21 mm d’épaisseur, MAI est le plus petit et le plus léger de sa catégorie. Son design ergonomique assure un port confortable tout au long de la journée, réduisant la fatigue et favorisant un travail fluide.</a:t>
            </a:r>
            <a:endParaRPr lang="fr-FR" sz="1350">
              <a:cs typeface="Arial"/>
            </a:endParaRPr>
          </a:p>
          <a:p>
            <a:pPr marL="285750" indent="-285750" algn="just">
              <a:buClr>
                <a:srgbClr val="4D539D"/>
              </a:buClr>
              <a:buFont typeface="Wingdings" panose="05000000000000000000" pitchFamily="2" charset="2"/>
              <a:buChar char="§"/>
            </a:pPr>
            <a:endParaRPr lang="fr-FR" sz="1350" b="0">
              <a:solidFill>
                <a:srgbClr val="59596B"/>
              </a:solidFill>
              <a:latin typeface="Arial"/>
              <a:ea typeface="Roboto"/>
              <a:cs typeface="Arial"/>
            </a:endParaRPr>
          </a:p>
          <a:p>
            <a:pPr marL="285750" indent="-285750" algn="just">
              <a:buClr>
                <a:srgbClr val="4D539D"/>
              </a:buClr>
              <a:buFont typeface="Wingdings" panose="05000000000000000000" pitchFamily="2" charset="2"/>
              <a:buChar char="§"/>
            </a:pPr>
            <a:r>
              <a:rPr lang="fr-FR" sz="1350" dirty="0">
                <a:solidFill>
                  <a:srgbClr val="464C9C"/>
                </a:solidFill>
                <a:latin typeface="Arial"/>
                <a:ea typeface="Roboto"/>
                <a:cs typeface="Arial"/>
              </a:rPr>
              <a:t>Connectivité simple :</a:t>
            </a:r>
            <a:r>
              <a:rPr lang="fr-FR" sz="1350" b="0" dirty="0">
                <a:solidFill>
                  <a:srgbClr val="59596B"/>
                </a:solidFill>
                <a:latin typeface="Arial"/>
                <a:ea typeface="Roboto"/>
                <a:cs typeface="Arial"/>
              </a:rPr>
              <a:t> MAI se connecte facilement à vos systèmes via Wi-Fi, Android, iOS ou passerelle dédiée, et s’intègre avec les plateformes existantes comme Warehouse 360 ou </a:t>
            </a:r>
            <a:r>
              <a:rPr lang="fr-FR" sz="1350" b="0" dirty="0" err="1">
                <a:solidFill>
                  <a:srgbClr val="59596B"/>
                </a:solidFill>
                <a:latin typeface="Arial"/>
                <a:ea typeface="Roboto"/>
                <a:cs typeface="Arial"/>
              </a:rPr>
              <a:t>ProGlove</a:t>
            </a:r>
            <a:r>
              <a:rPr lang="fr-FR" sz="1350" b="0" dirty="0">
                <a:solidFill>
                  <a:srgbClr val="59596B"/>
                </a:solidFill>
                <a:latin typeface="Arial"/>
                <a:ea typeface="Roboto"/>
                <a:cs typeface="Arial"/>
              </a:rPr>
              <a:t> INSIGHT, sans perturber vos outils actuels.</a:t>
            </a:r>
          </a:p>
          <a:p>
            <a:pPr marL="285750" indent="-285750" algn="just">
              <a:buClr>
                <a:srgbClr val="4D539D"/>
              </a:buClr>
              <a:buFont typeface="Wingdings" panose="05000000000000000000" pitchFamily="2" charset="2"/>
              <a:buChar char="§"/>
            </a:pPr>
            <a:endParaRPr lang="fr-FR" sz="1350" b="0">
              <a:solidFill>
                <a:srgbClr val="59596B"/>
              </a:solidFill>
              <a:latin typeface="Arial"/>
              <a:ea typeface="Roboto"/>
              <a:cs typeface="Arial"/>
            </a:endParaRPr>
          </a:p>
          <a:p>
            <a:pPr marL="285750" indent="-285750" algn="just">
              <a:buClr>
                <a:srgbClr val="4D539D"/>
              </a:buClr>
              <a:buFont typeface="Wingdings" panose="05000000000000000000" pitchFamily="2" charset="2"/>
              <a:buChar char="§"/>
            </a:pPr>
            <a:r>
              <a:rPr lang="fr-FR" sz="1350" dirty="0">
                <a:solidFill>
                  <a:srgbClr val="464C9C"/>
                </a:solidFill>
                <a:latin typeface="Arial"/>
                <a:ea typeface="Roboto"/>
                <a:cs typeface="Arial"/>
              </a:rPr>
              <a:t>Résistance et fiabilité : </a:t>
            </a:r>
            <a:r>
              <a:rPr lang="fr-FR" sz="1350" b="0" dirty="0">
                <a:solidFill>
                  <a:srgbClr val="59596B"/>
                </a:solidFill>
                <a:latin typeface="Arial"/>
                <a:ea typeface="Roboto"/>
                <a:cs typeface="Arial"/>
              </a:rPr>
              <a:t>Conçu pour les environnements exigeants, MAI est certifié IP65 : il résiste à la poussière, à l’eau et aux chocs. Son écran </a:t>
            </a:r>
            <a:r>
              <a:rPr lang="fr-FR" sz="1350" b="0" dirty="0" err="1">
                <a:solidFill>
                  <a:srgbClr val="59596B"/>
                </a:solidFill>
                <a:latin typeface="Arial"/>
                <a:ea typeface="Roboto"/>
                <a:cs typeface="Arial"/>
              </a:rPr>
              <a:t>Gorilla</a:t>
            </a:r>
            <a:r>
              <a:rPr lang="fr-FR" sz="1350" b="0" dirty="0">
                <a:solidFill>
                  <a:srgbClr val="59596B"/>
                </a:solidFill>
                <a:latin typeface="Arial"/>
                <a:ea typeface="Roboto"/>
                <a:cs typeface="Arial"/>
              </a:rPr>
              <a:t> Glass offre une excellente durabilité, et son fonctionnement reste fiable entre -10°C et +50°C, même en entrepôt frigorifique ou à l’extérieur.</a:t>
            </a:r>
          </a:p>
          <a:p>
            <a:pPr marL="285750" indent="-285750" algn="just">
              <a:buClr>
                <a:srgbClr val="4D539D"/>
              </a:buClr>
              <a:buFont typeface="Wingdings" panose="05000000000000000000" pitchFamily="2" charset="2"/>
              <a:buChar char="§"/>
            </a:pPr>
            <a:endParaRPr lang="fr-FR" sz="1350" b="0">
              <a:solidFill>
                <a:srgbClr val="59596B"/>
              </a:solidFill>
              <a:latin typeface="Arial"/>
              <a:ea typeface="Roboto"/>
              <a:cs typeface="Arial"/>
            </a:endParaRPr>
          </a:p>
          <a:p>
            <a:pPr marL="285750" indent="-285750" algn="just">
              <a:buClr>
                <a:srgbClr val="4D539D"/>
              </a:buClr>
              <a:buFont typeface="Wingdings" panose="05000000000000000000" pitchFamily="2" charset="2"/>
              <a:buChar char="§"/>
            </a:pPr>
            <a:r>
              <a:rPr lang="fr-FR" sz="1350" dirty="0">
                <a:solidFill>
                  <a:srgbClr val="464C9C"/>
                </a:solidFill>
                <a:latin typeface="Arial"/>
                <a:ea typeface="Roboto"/>
                <a:cs typeface="Arial"/>
              </a:rPr>
              <a:t>Autonomie longue durée :</a:t>
            </a:r>
            <a:r>
              <a:rPr lang="fr-FR" sz="1350" dirty="0">
                <a:solidFill>
                  <a:srgbClr val="59596B"/>
                </a:solidFill>
                <a:latin typeface="Arial"/>
                <a:ea typeface="Roboto"/>
                <a:cs typeface="Arial"/>
              </a:rPr>
              <a:t> </a:t>
            </a:r>
            <a:r>
              <a:rPr lang="fr-FR" sz="1350" b="0" dirty="0">
                <a:solidFill>
                  <a:srgbClr val="59596B"/>
                </a:solidFill>
                <a:latin typeface="Arial"/>
                <a:ea typeface="Roboto"/>
                <a:cs typeface="Arial"/>
              </a:rPr>
              <a:t>Sa batterie de 7 000 mAh est conçue pour tenir une journée complète de travail (7 500 scans). </a:t>
            </a:r>
          </a:p>
        </p:txBody>
      </p:sp>
      <p:pic>
        <p:nvPicPr>
          <p:cNvPr id="3" name="Image 2" descr="Une image contenant texte, capture d’écran, Police, logo&#10;&#10;Le contenu généré par l’IA peut être incorrect.">
            <a:extLst>
              <a:ext uri="{FF2B5EF4-FFF2-40B4-BE49-F238E27FC236}">
                <a16:creationId xmlns:a16="http://schemas.microsoft.com/office/drawing/2014/main" id="{17F5737E-BE4E-BE11-BE53-8157EFC09082}"/>
              </a:ext>
            </a:extLst>
          </p:cNvPr>
          <p:cNvPicPr>
            <a:picLocks noChangeAspect="1"/>
          </p:cNvPicPr>
          <p:nvPr/>
        </p:nvPicPr>
        <p:blipFill>
          <a:blip r:embed="rId2"/>
          <a:stretch>
            <a:fillRect/>
          </a:stretch>
        </p:blipFill>
        <p:spPr>
          <a:xfrm>
            <a:off x="10571437" y="4612235"/>
            <a:ext cx="1224455" cy="1581478"/>
          </a:xfrm>
          <a:prstGeom prst="rect">
            <a:avLst/>
          </a:prstGeom>
        </p:spPr>
      </p:pic>
      <p:pic>
        <p:nvPicPr>
          <p:cNvPr id="4" name="Image 3" descr="Une image contenant texte, capture d’écran, gadget, Téléphone mobile&#10;&#10;Le contenu généré par l’IA peut être incorrect.">
            <a:extLst>
              <a:ext uri="{FF2B5EF4-FFF2-40B4-BE49-F238E27FC236}">
                <a16:creationId xmlns:a16="http://schemas.microsoft.com/office/drawing/2014/main" id="{498AD571-C1F8-B243-60E5-48C4A299620A}"/>
              </a:ext>
            </a:extLst>
          </p:cNvPr>
          <p:cNvPicPr>
            <a:picLocks noChangeAspect="1"/>
          </p:cNvPicPr>
          <p:nvPr/>
        </p:nvPicPr>
        <p:blipFill>
          <a:blip r:embed="rId3"/>
          <a:stretch>
            <a:fillRect/>
          </a:stretch>
        </p:blipFill>
        <p:spPr>
          <a:xfrm>
            <a:off x="10571438" y="835080"/>
            <a:ext cx="1224455" cy="1515790"/>
          </a:xfrm>
          <a:prstGeom prst="rect">
            <a:avLst/>
          </a:prstGeom>
        </p:spPr>
      </p:pic>
      <p:pic>
        <p:nvPicPr>
          <p:cNvPr id="7" name="Image 6" descr="Une image contenant habits, personne, Visage humain, intérieur&#10;&#10;Le contenu généré par l’IA peut être incorrect.">
            <a:extLst>
              <a:ext uri="{FF2B5EF4-FFF2-40B4-BE49-F238E27FC236}">
                <a16:creationId xmlns:a16="http://schemas.microsoft.com/office/drawing/2014/main" id="{3448A62E-A20A-9284-6C5D-185B5DEB7022}"/>
              </a:ext>
            </a:extLst>
          </p:cNvPr>
          <p:cNvPicPr>
            <a:picLocks noChangeAspect="1"/>
          </p:cNvPicPr>
          <p:nvPr/>
        </p:nvPicPr>
        <p:blipFill>
          <a:blip r:embed="rId4"/>
          <a:stretch>
            <a:fillRect/>
          </a:stretch>
        </p:blipFill>
        <p:spPr>
          <a:xfrm>
            <a:off x="10291181" y="2588173"/>
            <a:ext cx="1791534" cy="1583121"/>
          </a:xfrm>
          <a:prstGeom prst="rect">
            <a:avLst/>
          </a:prstGeom>
        </p:spPr>
      </p:pic>
      <p:sp>
        <p:nvSpPr>
          <p:cNvPr id="20" name="ZoneTexte 22">
            <a:extLst>
              <a:ext uri="{FF2B5EF4-FFF2-40B4-BE49-F238E27FC236}">
                <a16:creationId xmlns:a16="http://schemas.microsoft.com/office/drawing/2014/main" id="{ED91C317-6AA8-8EC7-C522-CD5636E97486}"/>
              </a:ext>
            </a:extLst>
          </p:cNvPr>
          <p:cNvSpPr txBox="1"/>
          <p:nvPr/>
        </p:nvSpPr>
        <p:spPr>
          <a:xfrm>
            <a:off x="934707" y="5683200"/>
            <a:ext cx="3673750" cy="767133"/>
          </a:xfrm>
          <a:prstGeom prst="rect">
            <a:avLst/>
          </a:prstGeom>
          <a:noFill/>
        </p:spPr>
        <p:txBody>
          <a:bodyPr wrap="squar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fr-FR" sz="1400" b="1">
                <a:solidFill>
                  <a:srgbClr val="464C9C"/>
                </a:solidFill>
                <a:latin typeface="Arial"/>
                <a:cs typeface="Arial"/>
              </a:rPr>
              <a:t>Jusqu’à 50 % de gain de productivité sur les opérations de préparation, tri, emballage ou inventaire</a:t>
            </a:r>
            <a:endParaRPr lang="fr-FR">
              <a:cs typeface="Arial"/>
            </a:endParaRPr>
          </a:p>
        </p:txBody>
      </p:sp>
      <p:pic>
        <p:nvPicPr>
          <p:cNvPr id="21" name="Graphique 24" descr="Horloge avec un remplissage uni">
            <a:extLst>
              <a:ext uri="{FF2B5EF4-FFF2-40B4-BE49-F238E27FC236}">
                <a16:creationId xmlns:a16="http://schemas.microsoft.com/office/drawing/2014/main" id="{9A9AFD36-C349-3161-2FDA-2E710276F7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174" y="5626717"/>
            <a:ext cx="744965" cy="744965"/>
          </a:xfrm>
          <a:prstGeom prst="rect">
            <a:avLst/>
          </a:prstGeom>
        </p:spPr>
      </p:pic>
      <p:pic>
        <p:nvPicPr>
          <p:cNvPr id="22" name="Graphique 27" descr="Bulle de discussion avec un remplissage uni">
            <a:extLst>
              <a:ext uri="{FF2B5EF4-FFF2-40B4-BE49-F238E27FC236}">
                <a16:creationId xmlns:a16="http://schemas.microsoft.com/office/drawing/2014/main" id="{E5EF7946-EA91-CEF0-A9F9-238601B59A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9407" y="5548388"/>
            <a:ext cx="883649" cy="883649"/>
          </a:xfrm>
          <a:prstGeom prst="rect">
            <a:avLst/>
          </a:prstGeom>
        </p:spPr>
      </p:pic>
      <p:sp>
        <p:nvSpPr>
          <p:cNvPr id="23" name="ZoneTexte 28">
            <a:extLst>
              <a:ext uri="{FF2B5EF4-FFF2-40B4-BE49-F238E27FC236}">
                <a16:creationId xmlns:a16="http://schemas.microsoft.com/office/drawing/2014/main" id="{6118B6D0-0D5F-1B94-7534-33CF0BE4A148}"/>
              </a:ext>
            </a:extLst>
          </p:cNvPr>
          <p:cNvSpPr txBox="1"/>
          <p:nvPr/>
        </p:nvSpPr>
        <p:spPr>
          <a:xfrm>
            <a:off x="5571858" y="5606690"/>
            <a:ext cx="1821460" cy="767133"/>
          </a:xfrm>
          <a:prstGeom prst="rect">
            <a:avLst/>
          </a:prstGeom>
          <a:noFill/>
        </p:spPr>
        <p:txBody>
          <a:bodyPr wrap="squar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fr-FR" sz="1400" b="1">
                <a:solidFill>
                  <a:srgbClr val="464C9C"/>
                </a:solidFill>
                <a:latin typeface="Arial"/>
                <a:cs typeface="Arial"/>
              </a:rPr>
              <a:t>29% d'erreurs en moins grâce </a:t>
            </a:r>
            <a:r>
              <a:rPr lang="fr-FR" sz="1400" b="1">
                <a:solidFill>
                  <a:srgbClr val="464C9C"/>
                </a:solidFill>
                <a:ea typeface="+mn-lt"/>
                <a:cs typeface="+mn-lt"/>
              </a:rPr>
              <a:t>au feedback intuitif</a:t>
            </a:r>
            <a:endParaRPr lang="fr-FR" sz="1400">
              <a:solidFill>
                <a:srgbClr val="464C9C"/>
              </a:solidFill>
              <a:cs typeface="Arial"/>
            </a:endParaRPr>
          </a:p>
        </p:txBody>
      </p:sp>
      <p:pic>
        <p:nvPicPr>
          <p:cNvPr id="24" name="Graphique 33" descr="Code-barres avec un remplissage uni">
            <a:extLst>
              <a:ext uri="{FF2B5EF4-FFF2-40B4-BE49-F238E27FC236}">
                <a16:creationId xmlns:a16="http://schemas.microsoft.com/office/drawing/2014/main" id="{C6137629-91CF-600C-5554-0487D131B3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72306" y="5484793"/>
            <a:ext cx="914400" cy="914400"/>
          </a:xfrm>
          <a:prstGeom prst="rect">
            <a:avLst/>
          </a:prstGeom>
        </p:spPr>
      </p:pic>
      <p:sp>
        <p:nvSpPr>
          <p:cNvPr id="25" name="ZoneTexte 34">
            <a:extLst>
              <a:ext uri="{FF2B5EF4-FFF2-40B4-BE49-F238E27FC236}">
                <a16:creationId xmlns:a16="http://schemas.microsoft.com/office/drawing/2014/main" id="{A30A7FAC-FBE3-E3DA-4FAE-05D10F85C2B1}"/>
              </a:ext>
            </a:extLst>
          </p:cNvPr>
          <p:cNvSpPr txBox="1"/>
          <p:nvPr/>
        </p:nvSpPr>
        <p:spPr>
          <a:xfrm>
            <a:off x="8583110" y="5615425"/>
            <a:ext cx="1835588" cy="767133"/>
          </a:xfrm>
          <a:prstGeom prst="rect">
            <a:avLst/>
          </a:prstGeom>
          <a:noFill/>
        </p:spPr>
        <p:txBody>
          <a:bodyPr wrap="square" lIns="91440" tIns="45720" rIns="91440" bIns="4572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fr-FR" sz="1400" b="1">
                <a:solidFill>
                  <a:srgbClr val="464C9C"/>
                </a:solidFill>
                <a:latin typeface="Arial"/>
                <a:cs typeface="Arial"/>
              </a:rPr>
              <a:t>Lecteur 1D/2D capable de lire jusqu'à 6 m </a:t>
            </a:r>
          </a:p>
        </p:txBody>
      </p:sp>
    </p:spTree>
    <p:extLst>
      <p:ext uri="{BB962C8B-B14F-4D97-AF65-F5344CB8AC3E}">
        <p14:creationId xmlns:p14="http://schemas.microsoft.com/office/powerpoint/2010/main" val="100402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F2612FF-2335-E2A6-3DBE-C1D6593A4F6B}"/>
              </a:ext>
            </a:extLst>
          </p:cNvPr>
          <p:cNvSpPr>
            <a:spLocks noGrp="1"/>
          </p:cNvSpPr>
          <p:nvPr>
            <p:ph type="ftr" sz="quarter" idx="11"/>
          </p:nvPr>
        </p:nvSpPr>
        <p:spPr/>
        <p:txBody>
          <a:bodyPr/>
          <a:lstStyle/>
          <a:p>
            <a:r>
              <a:rPr lang="fr-FR" err="1"/>
              <a:t>Rayonnance</a:t>
            </a:r>
            <a:endParaRPr lang="fr-FR"/>
          </a:p>
        </p:txBody>
      </p:sp>
      <p:sp>
        <p:nvSpPr>
          <p:cNvPr id="6" name="Espace réservé du numéro de diapositive 5">
            <a:extLst>
              <a:ext uri="{FF2B5EF4-FFF2-40B4-BE49-F238E27FC236}">
                <a16:creationId xmlns:a16="http://schemas.microsoft.com/office/drawing/2014/main" id="{17CE4E4D-6984-7D12-682D-6AD471798C90}"/>
              </a:ext>
            </a:extLst>
          </p:cNvPr>
          <p:cNvSpPr>
            <a:spLocks noGrp="1"/>
          </p:cNvSpPr>
          <p:nvPr>
            <p:ph type="sldNum" sz="quarter" idx="12"/>
          </p:nvPr>
        </p:nvSpPr>
        <p:spPr/>
        <p:txBody>
          <a:bodyPr/>
          <a:lstStyle/>
          <a:p>
            <a:fld id="{A3F27BBA-4D83-4328-89D5-33DD4CE0FCA4}" type="slidenum">
              <a:rPr lang="fr-FR" smtClean="0"/>
              <a:pPr/>
              <a:t>3</a:t>
            </a:fld>
            <a:endParaRPr lang="fr-FR"/>
          </a:p>
        </p:txBody>
      </p:sp>
      <p:sp>
        <p:nvSpPr>
          <p:cNvPr id="2" name="ZoneTexte 1">
            <a:extLst>
              <a:ext uri="{FF2B5EF4-FFF2-40B4-BE49-F238E27FC236}">
                <a16:creationId xmlns:a16="http://schemas.microsoft.com/office/drawing/2014/main" id="{097412AC-CF09-FAD3-BA6D-2F0BE08C6603}"/>
              </a:ext>
            </a:extLst>
          </p:cNvPr>
          <p:cNvSpPr txBox="1"/>
          <p:nvPr/>
        </p:nvSpPr>
        <p:spPr>
          <a:xfrm>
            <a:off x="172855" y="781562"/>
            <a:ext cx="2770062" cy="338554"/>
          </a:xfrm>
          <a:prstGeom prst="rect">
            <a:avLst/>
          </a:prstGeom>
          <a:noFill/>
        </p:spPr>
        <p:txBody>
          <a:bodyPr wrap="square" rtlCol="0">
            <a:spAutoFit/>
          </a:bodyPr>
          <a:lstStyle/>
          <a:p>
            <a:r>
              <a:rPr lang="fr-FR" altLang="fr-FR" sz="1600" b="1">
                <a:solidFill>
                  <a:srgbClr val="4D539D"/>
                </a:solidFill>
                <a:latin typeface="+mj-lt"/>
                <a:cs typeface="Arial"/>
              </a:rPr>
              <a:t>1. Caractéristiques</a:t>
            </a:r>
            <a:endParaRPr lang="fr-FR" sz="1600" b="1">
              <a:solidFill>
                <a:srgbClr val="4D539D"/>
              </a:solidFill>
              <a:latin typeface="+mj-lt"/>
            </a:endParaRPr>
          </a:p>
        </p:txBody>
      </p:sp>
      <p:sp>
        <p:nvSpPr>
          <p:cNvPr id="5" name="ZoneTexte 4">
            <a:extLst>
              <a:ext uri="{FF2B5EF4-FFF2-40B4-BE49-F238E27FC236}">
                <a16:creationId xmlns:a16="http://schemas.microsoft.com/office/drawing/2014/main" id="{B46A6851-9483-DE90-BD37-62E070F9240C}"/>
              </a:ext>
            </a:extLst>
          </p:cNvPr>
          <p:cNvSpPr txBox="1"/>
          <p:nvPr/>
        </p:nvSpPr>
        <p:spPr>
          <a:xfrm>
            <a:off x="210269" y="1210564"/>
            <a:ext cx="134902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OS</a:t>
            </a:r>
            <a:endParaRPr lang="fr-FR">
              <a:solidFill>
                <a:srgbClr val="4D539D"/>
              </a:solidFill>
              <a:latin typeface="+mj-lt"/>
            </a:endParaRPr>
          </a:p>
        </p:txBody>
      </p:sp>
      <p:sp>
        <p:nvSpPr>
          <p:cNvPr id="7" name="ZoneTexte 6">
            <a:extLst>
              <a:ext uri="{FF2B5EF4-FFF2-40B4-BE49-F238E27FC236}">
                <a16:creationId xmlns:a16="http://schemas.microsoft.com/office/drawing/2014/main" id="{41E58CE3-F2A2-8311-F466-25AD97379E0E}"/>
              </a:ext>
            </a:extLst>
          </p:cNvPr>
          <p:cNvSpPr txBox="1"/>
          <p:nvPr/>
        </p:nvSpPr>
        <p:spPr>
          <a:xfrm>
            <a:off x="1554196" y="1210501"/>
            <a:ext cx="4607326" cy="276999"/>
          </a:xfrm>
          <a:prstGeom prst="rect">
            <a:avLst/>
          </a:prstGeom>
          <a:noFill/>
        </p:spPr>
        <p:txBody>
          <a:bodyPr wrap="square" lIns="91440" tIns="45720" rIns="91440" bIns="45720" rtlCol="0" anchor="t">
            <a:spAutoFit/>
          </a:bodyPr>
          <a:lstStyle/>
          <a:p>
            <a:pPr marL="90170" lvl="1" algn="just">
              <a:defRPr/>
            </a:pPr>
            <a:r>
              <a:rPr lang="fr-FR" sz="1200">
                <a:solidFill>
                  <a:srgbClr val="59596B"/>
                </a:solidFill>
                <a:ea typeface="+mn-lt"/>
                <a:cs typeface="+mn-lt"/>
              </a:rPr>
              <a:t>Système d'exploitation embarqué propriétaire (source fermée)</a:t>
            </a:r>
            <a:endParaRPr lang="fr-FR"/>
          </a:p>
        </p:txBody>
      </p:sp>
      <p:sp>
        <p:nvSpPr>
          <p:cNvPr id="8" name="ZoneTexte 7">
            <a:extLst>
              <a:ext uri="{FF2B5EF4-FFF2-40B4-BE49-F238E27FC236}">
                <a16:creationId xmlns:a16="http://schemas.microsoft.com/office/drawing/2014/main" id="{97B7577D-088A-C78D-E9A7-A97360BBFE0F}"/>
              </a:ext>
            </a:extLst>
          </p:cNvPr>
          <p:cNvSpPr txBox="1"/>
          <p:nvPr/>
        </p:nvSpPr>
        <p:spPr>
          <a:xfrm>
            <a:off x="206522" y="1677629"/>
            <a:ext cx="1343377"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Ecran</a:t>
            </a:r>
            <a:endParaRPr lang="fr-FR">
              <a:solidFill>
                <a:srgbClr val="4D539D"/>
              </a:solidFill>
              <a:latin typeface="+mj-lt"/>
            </a:endParaRPr>
          </a:p>
        </p:txBody>
      </p:sp>
      <p:sp>
        <p:nvSpPr>
          <p:cNvPr id="9" name="ZoneTexte 8">
            <a:extLst>
              <a:ext uri="{FF2B5EF4-FFF2-40B4-BE49-F238E27FC236}">
                <a16:creationId xmlns:a16="http://schemas.microsoft.com/office/drawing/2014/main" id="{2FB4A7A0-8563-1154-8C87-891AEA6B9D24}"/>
              </a:ext>
            </a:extLst>
          </p:cNvPr>
          <p:cNvSpPr txBox="1"/>
          <p:nvPr/>
        </p:nvSpPr>
        <p:spPr>
          <a:xfrm>
            <a:off x="1573903" y="1542574"/>
            <a:ext cx="4364079" cy="646331"/>
          </a:xfrm>
          <a:prstGeom prst="rect">
            <a:avLst/>
          </a:prstGeom>
          <a:noFill/>
        </p:spPr>
        <p:txBody>
          <a:bodyPr wrap="square" lIns="91440" tIns="45720" rIns="91440" bIns="45720" rtlCol="0" anchor="t">
            <a:spAutoFit/>
          </a:bodyPr>
          <a:lstStyle/>
          <a:p>
            <a:pPr marL="90170" lvl="1" algn="just">
              <a:defRPr/>
            </a:pPr>
            <a:r>
              <a:rPr lang="fr-FR" sz="1200">
                <a:solidFill>
                  <a:srgbClr val="59596B"/>
                </a:solidFill>
                <a:ea typeface="Roboto"/>
                <a:cs typeface="+mn-lt"/>
              </a:rPr>
              <a:t>Écran couleur tactile capacitif de 1.95'' (31,37 x 38,40 mm), haute résolution (332 ppp, 410 x 502 pixels) ; AMOLED couleur ; contraste et luminosité élevés (900 nits)  </a:t>
            </a:r>
            <a:endParaRPr lang="fr-FR"/>
          </a:p>
        </p:txBody>
      </p:sp>
      <p:sp>
        <p:nvSpPr>
          <p:cNvPr id="10" name="ZoneTexte 9">
            <a:extLst>
              <a:ext uri="{FF2B5EF4-FFF2-40B4-BE49-F238E27FC236}">
                <a16:creationId xmlns:a16="http://schemas.microsoft.com/office/drawing/2014/main" id="{102AB87C-6B07-0103-3E0A-033163F78F79}"/>
              </a:ext>
            </a:extLst>
          </p:cNvPr>
          <p:cNvSpPr txBox="1"/>
          <p:nvPr/>
        </p:nvSpPr>
        <p:spPr>
          <a:xfrm>
            <a:off x="210269" y="2275298"/>
            <a:ext cx="1329827"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Boutons</a:t>
            </a:r>
            <a:endParaRPr lang="fr-FR"/>
          </a:p>
        </p:txBody>
      </p:sp>
      <p:sp>
        <p:nvSpPr>
          <p:cNvPr id="13" name="ZoneTexte 12">
            <a:extLst>
              <a:ext uri="{FF2B5EF4-FFF2-40B4-BE49-F238E27FC236}">
                <a16:creationId xmlns:a16="http://schemas.microsoft.com/office/drawing/2014/main" id="{8A1087BA-EDFD-C15C-527A-A6AA845115B7}"/>
              </a:ext>
            </a:extLst>
          </p:cNvPr>
          <p:cNvSpPr txBox="1"/>
          <p:nvPr/>
        </p:nvSpPr>
        <p:spPr>
          <a:xfrm>
            <a:off x="189940" y="5142480"/>
            <a:ext cx="1349021" cy="280344"/>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Bluetooth</a:t>
            </a:r>
            <a:endParaRPr lang="fr-FR">
              <a:solidFill>
                <a:srgbClr val="4D539D"/>
              </a:solidFill>
              <a:latin typeface="+mj-lt"/>
            </a:endParaRPr>
          </a:p>
        </p:txBody>
      </p:sp>
      <p:sp>
        <p:nvSpPr>
          <p:cNvPr id="26" name="ZoneTexte 25">
            <a:extLst>
              <a:ext uri="{FF2B5EF4-FFF2-40B4-BE49-F238E27FC236}">
                <a16:creationId xmlns:a16="http://schemas.microsoft.com/office/drawing/2014/main" id="{E4D15D7E-41F5-A000-F054-7B2DDD9CEC04}"/>
              </a:ext>
            </a:extLst>
          </p:cNvPr>
          <p:cNvSpPr txBox="1"/>
          <p:nvPr/>
        </p:nvSpPr>
        <p:spPr>
          <a:xfrm>
            <a:off x="234561" y="4406203"/>
            <a:ext cx="1342805"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Connectivité</a:t>
            </a:r>
            <a:endParaRPr lang="fr-FR">
              <a:solidFill>
                <a:srgbClr val="4D539D"/>
              </a:solidFill>
              <a:latin typeface="+mj-lt"/>
            </a:endParaRPr>
          </a:p>
        </p:txBody>
      </p:sp>
      <p:sp>
        <p:nvSpPr>
          <p:cNvPr id="27" name="ZoneTexte 26">
            <a:extLst>
              <a:ext uri="{FF2B5EF4-FFF2-40B4-BE49-F238E27FC236}">
                <a16:creationId xmlns:a16="http://schemas.microsoft.com/office/drawing/2014/main" id="{F1DFB1A4-25FA-AC22-AF7B-18841852AB06}"/>
              </a:ext>
            </a:extLst>
          </p:cNvPr>
          <p:cNvSpPr txBox="1"/>
          <p:nvPr/>
        </p:nvSpPr>
        <p:spPr>
          <a:xfrm>
            <a:off x="1555799" y="4988166"/>
            <a:ext cx="4244620" cy="646331"/>
          </a:xfrm>
          <a:prstGeom prst="rect">
            <a:avLst/>
          </a:prstGeom>
          <a:noFill/>
        </p:spPr>
        <p:txBody>
          <a:bodyPr wrap="square" lIns="91440" tIns="45720" rIns="91440" bIns="45720" rtlCol="0" anchor="t">
            <a:spAutoFit/>
          </a:bodyPr>
          <a:lstStyle/>
          <a:p>
            <a:pPr marL="90170" lvl="1" algn="just">
              <a:defRPr/>
            </a:pPr>
            <a:r>
              <a:rPr lang="fr-FR" sz="1200">
                <a:solidFill>
                  <a:srgbClr val="59596B"/>
                </a:solidFill>
                <a:ea typeface="Roboto"/>
                <a:cs typeface="+mn-lt"/>
              </a:rPr>
              <a:t>Bluetooth Low Energy (5.4)</a:t>
            </a:r>
            <a:endParaRPr lang="fr-FR"/>
          </a:p>
          <a:p>
            <a:pPr marL="90170" lvl="1" algn="just">
              <a:defRPr/>
            </a:pPr>
            <a:r>
              <a:rPr lang="fr-FR" sz="1200">
                <a:solidFill>
                  <a:srgbClr val="59596B"/>
                </a:solidFill>
                <a:ea typeface="Roboto"/>
                <a:cs typeface="Arial"/>
              </a:rPr>
              <a:t>Portée de transmission en champ </a:t>
            </a:r>
            <a:r>
              <a:rPr lang="fr-FR" sz="1200">
                <a:solidFill>
                  <a:srgbClr val="59596B"/>
                </a:solidFill>
                <a:ea typeface="Roboto"/>
                <a:cs typeface="+mn-lt"/>
              </a:rPr>
              <a:t>libre : 75 m</a:t>
            </a:r>
            <a:endParaRPr lang="pt-BR">
              <a:solidFill>
                <a:srgbClr val="000000"/>
              </a:solidFill>
              <a:ea typeface="Roboto"/>
              <a:cs typeface="+mn-lt"/>
            </a:endParaRPr>
          </a:p>
          <a:p>
            <a:pPr marL="90170" lvl="1" algn="just">
              <a:defRPr/>
            </a:pPr>
            <a:r>
              <a:rPr lang="fr-FR" sz="1200">
                <a:solidFill>
                  <a:srgbClr val="59596B"/>
                </a:solidFill>
                <a:cs typeface="Arial"/>
              </a:rPr>
              <a:t>Portée de transmission </a:t>
            </a:r>
            <a:r>
              <a:rPr lang="fr-FR" sz="1200">
                <a:solidFill>
                  <a:srgbClr val="59596B"/>
                </a:solidFill>
                <a:ea typeface="+mn-lt"/>
                <a:cs typeface="+mn-lt"/>
              </a:rPr>
              <a:t>en intérieur : 30 m</a:t>
            </a:r>
            <a:endParaRPr lang="fr-FR">
              <a:solidFill>
                <a:srgbClr val="59596B"/>
              </a:solidFill>
            </a:endParaRPr>
          </a:p>
        </p:txBody>
      </p:sp>
      <p:sp>
        <p:nvSpPr>
          <p:cNvPr id="30" name="ZoneTexte 29">
            <a:extLst>
              <a:ext uri="{FF2B5EF4-FFF2-40B4-BE49-F238E27FC236}">
                <a16:creationId xmlns:a16="http://schemas.microsoft.com/office/drawing/2014/main" id="{52135281-C6B9-B1E3-FE0A-D538C41FE2EA}"/>
              </a:ext>
            </a:extLst>
          </p:cNvPr>
          <p:cNvSpPr txBox="1"/>
          <p:nvPr/>
        </p:nvSpPr>
        <p:spPr>
          <a:xfrm>
            <a:off x="6352021" y="3893512"/>
            <a:ext cx="134902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Interfaces</a:t>
            </a:r>
            <a:endParaRPr lang="fr-FR">
              <a:solidFill>
                <a:srgbClr val="4D539D"/>
              </a:solidFill>
              <a:latin typeface="+mj-lt"/>
            </a:endParaRPr>
          </a:p>
        </p:txBody>
      </p:sp>
      <p:sp>
        <p:nvSpPr>
          <p:cNvPr id="31" name="ZoneTexte 30">
            <a:extLst>
              <a:ext uri="{FF2B5EF4-FFF2-40B4-BE49-F238E27FC236}">
                <a16:creationId xmlns:a16="http://schemas.microsoft.com/office/drawing/2014/main" id="{E1F2C80A-3A88-4348-17E6-FB13D7EBC7BB}"/>
              </a:ext>
            </a:extLst>
          </p:cNvPr>
          <p:cNvSpPr txBox="1"/>
          <p:nvPr/>
        </p:nvSpPr>
        <p:spPr>
          <a:xfrm>
            <a:off x="7698008" y="3643679"/>
            <a:ext cx="4334984" cy="1015663"/>
          </a:xfrm>
          <a:prstGeom prst="rect">
            <a:avLst/>
          </a:prstGeom>
          <a:noFill/>
        </p:spPr>
        <p:txBody>
          <a:bodyPr wrap="square" lIns="91440" tIns="45720" rIns="91440" bIns="45720" rtlCol="0" anchor="t">
            <a:spAutoFit/>
          </a:bodyPr>
          <a:lstStyle/>
          <a:p>
            <a:pPr marL="90170" lvl="1" algn="just">
              <a:defRPr/>
            </a:pPr>
            <a:r>
              <a:rPr lang="en-US" sz="1200">
                <a:solidFill>
                  <a:srgbClr val="59596B"/>
                </a:solidFill>
                <a:latin typeface="Arial"/>
                <a:ea typeface="Roboto"/>
                <a:cs typeface="Arial"/>
              </a:rPr>
              <a:t>Android : </a:t>
            </a:r>
            <a:r>
              <a:rPr lang="en-US" sz="1200">
                <a:solidFill>
                  <a:srgbClr val="59596B"/>
                </a:solidFill>
                <a:ea typeface="Roboto"/>
                <a:cs typeface="+mn-lt"/>
              </a:rPr>
              <a:t>Insight Mobile Android (App) (SDK, Intent, MQTT, WebSocket, Keyboard)</a:t>
            </a:r>
            <a:endParaRPr lang="fr-FR">
              <a:solidFill>
                <a:srgbClr val="000000"/>
              </a:solidFill>
              <a:latin typeface="Arial"/>
              <a:ea typeface="Roboto"/>
              <a:cs typeface="Arial"/>
            </a:endParaRPr>
          </a:p>
          <a:p>
            <a:pPr marL="90170" lvl="1" algn="just">
              <a:defRPr/>
            </a:pPr>
            <a:r>
              <a:rPr lang="en-US" sz="1200">
                <a:solidFill>
                  <a:srgbClr val="59596B"/>
                </a:solidFill>
                <a:ea typeface="Roboto"/>
                <a:cs typeface="Arial"/>
              </a:rPr>
              <a:t>IOS : Insight Mobile iOS SDK</a:t>
            </a:r>
            <a:endParaRPr lang="en-US">
              <a:solidFill>
                <a:srgbClr val="000000"/>
              </a:solidFill>
              <a:ea typeface="Roboto"/>
              <a:cs typeface="Arial"/>
            </a:endParaRPr>
          </a:p>
          <a:p>
            <a:pPr marL="90170" lvl="1" algn="just">
              <a:defRPr/>
            </a:pPr>
            <a:r>
              <a:rPr lang="en-US" sz="1200">
                <a:solidFill>
                  <a:srgbClr val="59596B"/>
                </a:solidFill>
                <a:ea typeface="Roboto"/>
                <a:cs typeface="Arial"/>
              </a:rPr>
              <a:t>USB, RS232, Ethernet  : </a:t>
            </a:r>
            <a:r>
              <a:rPr lang="en-US" sz="1200">
                <a:solidFill>
                  <a:srgbClr val="59596B"/>
                </a:solidFill>
                <a:ea typeface="+mn-lt"/>
                <a:cs typeface="+mn-lt"/>
              </a:rPr>
              <a:t>ProGlove Gateway, Gateway Plus (USB HID, USB CDC, MQTT, WebSocket, TCP/IP)</a:t>
            </a:r>
            <a:endParaRPr lang="en-US"/>
          </a:p>
        </p:txBody>
      </p:sp>
      <p:sp>
        <p:nvSpPr>
          <p:cNvPr id="33" name="ZoneTexte 32">
            <a:extLst>
              <a:ext uri="{FF2B5EF4-FFF2-40B4-BE49-F238E27FC236}">
                <a16:creationId xmlns:a16="http://schemas.microsoft.com/office/drawing/2014/main" id="{B41E31A8-12EF-15AC-DFF0-0CE5C862B574}"/>
              </a:ext>
            </a:extLst>
          </p:cNvPr>
          <p:cNvSpPr txBox="1"/>
          <p:nvPr/>
        </p:nvSpPr>
        <p:spPr>
          <a:xfrm>
            <a:off x="1561702" y="4256156"/>
            <a:ext cx="4244620" cy="646331"/>
          </a:xfrm>
          <a:prstGeom prst="rect">
            <a:avLst/>
          </a:prstGeom>
          <a:noFill/>
        </p:spPr>
        <p:txBody>
          <a:bodyPr wrap="square" lIns="91440" tIns="45720" rIns="91440" bIns="45720" rtlCol="0" anchor="t">
            <a:spAutoFit/>
          </a:bodyPr>
          <a:lstStyle/>
          <a:p>
            <a:pPr marL="90170" lvl="1" algn="just">
              <a:defRPr/>
            </a:pPr>
            <a:r>
              <a:rPr lang="pt-BR" sz="1200">
                <a:solidFill>
                  <a:srgbClr val="59596B"/>
                </a:solidFill>
                <a:ea typeface="Roboto"/>
                <a:cs typeface="+mn-lt"/>
              </a:rPr>
              <a:t>Conforme </a:t>
            </a:r>
            <a:r>
              <a:rPr lang="pt-BR" sz="1200" err="1">
                <a:solidFill>
                  <a:srgbClr val="59596B"/>
                </a:solidFill>
                <a:ea typeface="Roboto"/>
                <a:cs typeface="+mn-lt"/>
              </a:rPr>
              <a:t>aux</a:t>
            </a:r>
            <a:r>
              <a:rPr lang="pt-BR" sz="1200">
                <a:solidFill>
                  <a:srgbClr val="59596B"/>
                </a:solidFill>
                <a:ea typeface="Roboto"/>
                <a:cs typeface="+mn-lt"/>
              </a:rPr>
              <a:t> </a:t>
            </a:r>
            <a:r>
              <a:rPr lang="pt-BR" sz="1200" err="1">
                <a:solidFill>
                  <a:srgbClr val="59596B"/>
                </a:solidFill>
                <a:ea typeface="Roboto"/>
                <a:cs typeface="+mn-lt"/>
              </a:rPr>
              <a:t>normes</a:t>
            </a:r>
            <a:r>
              <a:rPr lang="pt-BR" sz="1200">
                <a:solidFill>
                  <a:srgbClr val="59596B"/>
                </a:solidFill>
                <a:ea typeface="Roboto"/>
                <a:cs typeface="+mn-lt"/>
              </a:rPr>
              <a:t> IEEE 802.11 a/b/g/n/ac/</a:t>
            </a:r>
            <a:r>
              <a:rPr lang="pt-BR" sz="1200" err="1">
                <a:solidFill>
                  <a:srgbClr val="59596B"/>
                </a:solidFill>
                <a:ea typeface="Roboto"/>
                <a:cs typeface="+mn-lt"/>
              </a:rPr>
              <a:t>ax</a:t>
            </a:r>
            <a:endParaRPr lang="fr-FR" err="1"/>
          </a:p>
          <a:p>
            <a:pPr marL="90170" lvl="1" algn="just">
              <a:defRPr/>
            </a:pPr>
            <a:r>
              <a:rPr lang="pt-BR" sz="1200" err="1">
                <a:solidFill>
                  <a:srgbClr val="59596B"/>
                </a:solidFill>
                <a:ea typeface="Roboto"/>
                <a:cs typeface="Arial"/>
              </a:rPr>
              <a:t>Bi-bande</a:t>
            </a:r>
            <a:r>
              <a:rPr lang="pt-BR" sz="1200">
                <a:solidFill>
                  <a:srgbClr val="59596B"/>
                </a:solidFill>
                <a:ea typeface="Roboto"/>
                <a:cs typeface="Arial"/>
              </a:rPr>
              <a:t> 2,4 </a:t>
            </a:r>
            <a:r>
              <a:rPr lang="pt-BR" sz="1200">
                <a:solidFill>
                  <a:srgbClr val="59596B"/>
                </a:solidFill>
                <a:ea typeface="Roboto"/>
                <a:cs typeface="+mn-lt"/>
              </a:rPr>
              <a:t>GHz et 5 GHz (</a:t>
            </a:r>
            <a:r>
              <a:rPr lang="pt-BR" sz="1200" err="1">
                <a:solidFill>
                  <a:srgbClr val="59596B"/>
                </a:solidFill>
                <a:ea typeface="Roboto"/>
                <a:cs typeface="+mn-lt"/>
              </a:rPr>
              <a:t>Wifi</a:t>
            </a:r>
            <a:r>
              <a:rPr lang="pt-BR" sz="1200">
                <a:solidFill>
                  <a:srgbClr val="59596B"/>
                </a:solidFill>
                <a:ea typeface="Roboto"/>
                <a:cs typeface="+mn-lt"/>
              </a:rPr>
              <a:t> 6)</a:t>
            </a:r>
            <a:endParaRPr lang="pt-BR"/>
          </a:p>
          <a:p>
            <a:pPr marL="90170" lvl="1" algn="just">
              <a:defRPr/>
            </a:pPr>
            <a:r>
              <a:rPr lang="pt-BR" sz="1200" err="1">
                <a:solidFill>
                  <a:srgbClr val="59596B"/>
                </a:solidFill>
                <a:ea typeface="Roboto"/>
                <a:cs typeface="+mn-lt"/>
              </a:rPr>
              <a:t>Compatibilité</a:t>
            </a:r>
            <a:r>
              <a:rPr lang="pt-BR" sz="1200">
                <a:solidFill>
                  <a:srgbClr val="59596B"/>
                </a:solidFill>
                <a:ea typeface="Roboto"/>
                <a:cs typeface="+mn-lt"/>
              </a:rPr>
              <a:t> WPA3, WPA2 et WP</a:t>
            </a:r>
            <a:endParaRPr lang="fr-FR"/>
          </a:p>
        </p:txBody>
      </p:sp>
      <p:sp>
        <p:nvSpPr>
          <p:cNvPr id="34" name="ZoneTexte 33">
            <a:extLst>
              <a:ext uri="{FF2B5EF4-FFF2-40B4-BE49-F238E27FC236}">
                <a16:creationId xmlns:a16="http://schemas.microsoft.com/office/drawing/2014/main" id="{A88D52EF-2DAD-FAC4-B8FA-F946F41A854A}"/>
              </a:ext>
            </a:extLst>
          </p:cNvPr>
          <p:cNvSpPr txBox="1"/>
          <p:nvPr/>
        </p:nvSpPr>
        <p:spPr>
          <a:xfrm>
            <a:off x="169892" y="5754345"/>
            <a:ext cx="135749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solidFill>
                  <a:srgbClr val="4D539D"/>
                </a:solidFill>
                <a:latin typeface="+mj-lt"/>
              </a:rPr>
              <a:t>Batterie</a:t>
            </a:r>
          </a:p>
        </p:txBody>
      </p:sp>
      <p:sp>
        <p:nvSpPr>
          <p:cNvPr id="35" name="ZoneTexte 34">
            <a:extLst>
              <a:ext uri="{FF2B5EF4-FFF2-40B4-BE49-F238E27FC236}">
                <a16:creationId xmlns:a16="http://schemas.microsoft.com/office/drawing/2014/main" id="{2D10E6A4-59B8-2DD7-51EB-35684DCB96A9}"/>
              </a:ext>
            </a:extLst>
          </p:cNvPr>
          <p:cNvSpPr txBox="1"/>
          <p:nvPr/>
        </p:nvSpPr>
        <p:spPr>
          <a:xfrm>
            <a:off x="1536760" y="5681618"/>
            <a:ext cx="4244620" cy="461665"/>
          </a:xfrm>
          <a:prstGeom prst="rect">
            <a:avLst/>
          </a:prstGeom>
          <a:noFill/>
        </p:spPr>
        <p:txBody>
          <a:bodyPr wrap="square" lIns="91440" tIns="45720" rIns="91440" bIns="45720" rtlCol="0" anchor="t">
            <a:spAutoFit/>
          </a:bodyPr>
          <a:lstStyle/>
          <a:p>
            <a:pPr marL="90170" lvl="1" algn="just">
              <a:buClr>
                <a:srgbClr val="C00000"/>
              </a:buClr>
              <a:defRPr/>
            </a:pPr>
            <a:r>
              <a:rPr lang="fr-FR" sz="1200">
                <a:solidFill>
                  <a:srgbClr val="59596B"/>
                </a:solidFill>
                <a:latin typeface="Arial"/>
                <a:ea typeface="Roboto"/>
                <a:cs typeface="Arial"/>
              </a:rPr>
              <a:t>Batterie Li-Ion, 7000 mAh avec outils de diagnostic intégrés</a:t>
            </a:r>
          </a:p>
        </p:txBody>
      </p:sp>
      <p:sp>
        <p:nvSpPr>
          <p:cNvPr id="36" name="ZoneTexte 35">
            <a:extLst>
              <a:ext uri="{FF2B5EF4-FFF2-40B4-BE49-F238E27FC236}">
                <a16:creationId xmlns:a16="http://schemas.microsoft.com/office/drawing/2014/main" id="{8D616FE8-003C-1D3A-D270-50B5667FCF05}"/>
              </a:ext>
            </a:extLst>
          </p:cNvPr>
          <p:cNvSpPr txBox="1"/>
          <p:nvPr/>
        </p:nvSpPr>
        <p:spPr>
          <a:xfrm>
            <a:off x="6343345" y="3022154"/>
            <a:ext cx="135749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Température</a:t>
            </a:r>
            <a:endParaRPr lang="fr-FR">
              <a:solidFill>
                <a:srgbClr val="4D539D"/>
              </a:solidFill>
              <a:latin typeface="+mj-lt"/>
            </a:endParaRPr>
          </a:p>
        </p:txBody>
      </p:sp>
      <p:sp>
        <p:nvSpPr>
          <p:cNvPr id="37" name="ZoneTexte 36">
            <a:extLst>
              <a:ext uri="{FF2B5EF4-FFF2-40B4-BE49-F238E27FC236}">
                <a16:creationId xmlns:a16="http://schemas.microsoft.com/office/drawing/2014/main" id="{41097B8A-782F-CA31-AD84-6A2FB28407C3}"/>
              </a:ext>
            </a:extLst>
          </p:cNvPr>
          <p:cNvSpPr txBox="1"/>
          <p:nvPr/>
        </p:nvSpPr>
        <p:spPr>
          <a:xfrm>
            <a:off x="7682595" y="2880705"/>
            <a:ext cx="4735690" cy="646331"/>
          </a:xfrm>
          <a:prstGeom prst="rect">
            <a:avLst/>
          </a:prstGeom>
          <a:noFill/>
        </p:spPr>
        <p:txBody>
          <a:bodyPr wrap="square" lIns="91440" tIns="45720" rIns="91440" bIns="45720" rtlCol="0" anchor="t">
            <a:spAutoFit/>
          </a:bodyPr>
          <a:lstStyle/>
          <a:p>
            <a:pPr marL="90170" lvl="1" algn="just">
              <a:buClr>
                <a:srgbClr val="C00000"/>
              </a:buClr>
              <a:defRPr/>
            </a:pPr>
            <a:r>
              <a:rPr lang="fr-FR" sz="1200">
                <a:solidFill>
                  <a:srgbClr val="59596B"/>
                </a:solidFill>
                <a:latin typeface="Arial"/>
                <a:ea typeface="Roboto"/>
                <a:cs typeface="Arial"/>
              </a:rPr>
              <a:t>Température de fonctionnement : --10 °C to +50 °C</a:t>
            </a:r>
          </a:p>
          <a:p>
            <a:pPr marL="90170" lvl="1" algn="just">
              <a:buClr>
                <a:srgbClr val="C00000"/>
              </a:buClr>
              <a:defRPr/>
            </a:pPr>
            <a:r>
              <a:rPr lang="fr-FR" sz="1200">
                <a:solidFill>
                  <a:srgbClr val="59596B"/>
                </a:solidFill>
                <a:latin typeface="Arial"/>
                <a:ea typeface="Roboto"/>
                <a:cs typeface="Arial"/>
              </a:rPr>
              <a:t>Température de charge : +5 °C to +40 °C</a:t>
            </a:r>
          </a:p>
          <a:p>
            <a:pPr marL="90170" lvl="1" algn="just">
              <a:buClr>
                <a:srgbClr val="C00000"/>
              </a:buClr>
              <a:defRPr/>
            </a:pPr>
            <a:r>
              <a:rPr lang="fr-FR" sz="1200">
                <a:solidFill>
                  <a:srgbClr val="59596B"/>
                </a:solidFill>
                <a:latin typeface="Arial"/>
                <a:ea typeface="Roboto"/>
                <a:cs typeface="Arial"/>
              </a:rPr>
              <a:t>Température de stockage : -20 °C to +60 °C </a:t>
            </a:r>
          </a:p>
        </p:txBody>
      </p:sp>
      <p:sp>
        <p:nvSpPr>
          <p:cNvPr id="38" name="ZoneTexte 37">
            <a:extLst>
              <a:ext uri="{FF2B5EF4-FFF2-40B4-BE49-F238E27FC236}">
                <a16:creationId xmlns:a16="http://schemas.microsoft.com/office/drawing/2014/main" id="{5D69968A-72A8-4AA6-8434-ADED359C098C}"/>
              </a:ext>
            </a:extLst>
          </p:cNvPr>
          <p:cNvSpPr txBox="1"/>
          <p:nvPr/>
        </p:nvSpPr>
        <p:spPr>
          <a:xfrm>
            <a:off x="6337763" y="1166166"/>
            <a:ext cx="134902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Résistance</a:t>
            </a:r>
            <a:endParaRPr lang="fr-FR">
              <a:solidFill>
                <a:srgbClr val="4D539D"/>
              </a:solidFill>
              <a:latin typeface="+mj-lt"/>
            </a:endParaRPr>
          </a:p>
        </p:txBody>
      </p:sp>
      <p:sp>
        <p:nvSpPr>
          <p:cNvPr id="39" name="ZoneTexte 38">
            <a:extLst>
              <a:ext uri="{FF2B5EF4-FFF2-40B4-BE49-F238E27FC236}">
                <a16:creationId xmlns:a16="http://schemas.microsoft.com/office/drawing/2014/main" id="{62B61DC0-4D77-52B0-7D5F-447EA4793C13}"/>
              </a:ext>
            </a:extLst>
          </p:cNvPr>
          <p:cNvSpPr txBox="1"/>
          <p:nvPr/>
        </p:nvSpPr>
        <p:spPr>
          <a:xfrm>
            <a:off x="1554195" y="2306136"/>
            <a:ext cx="4447825" cy="276999"/>
          </a:xfrm>
          <a:prstGeom prst="rect">
            <a:avLst/>
          </a:prstGeom>
          <a:noFill/>
        </p:spPr>
        <p:txBody>
          <a:bodyPr wrap="square" lIns="91440" tIns="45720" rIns="91440" bIns="45720" rtlCol="0" anchor="t">
            <a:spAutoFit/>
          </a:bodyPr>
          <a:lstStyle/>
          <a:p>
            <a:pPr marL="90170" lvl="1" algn="just">
              <a:defRPr/>
            </a:pPr>
            <a:r>
              <a:rPr lang="en-US" sz="1200">
                <a:solidFill>
                  <a:srgbClr val="59596B"/>
                </a:solidFill>
                <a:ea typeface="Roboto"/>
                <a:cs typeface="Arial"/>
              </a:rPr>
              <a:t>4x boutons, programmables</a:t>
            </a:r>
          </a:p>
        </p:txBody>
      </p:sp>
      <p:sp>
        <p:nvSpPr>
          <p:cNvPr id="41" name="ZoneTexte 40">
            <a:extLst>
              <a:ext uri="{FF2B5EF4-FFF2-40B4-BE49-F238E27FC236}">
                <a16:creationId xmlns:a16="http://schemas.microsoft.com/office/drawing/2014/main" id="{EEDE151E-37D7-64D2-E65F-F7BA0BFF9FBC}"/>
              </a:ext>
            </a:extLst>
          </p:cNvPr>
          <p:cNvSpPr txBox="1"/>
          <p:nvPr/>
        </p:nvSpPr>
        <p:spPr>
          <a:xfrm>
            <a:off x="6337763" y="1667515"/>
            <a:ext cx="134902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Dimensions</a:t>
            </a:r>
            <a:endParaRPr lang="fr-FR">
              <a:solidFill>
                <a:srgbClr val="4D539D"/>
              </a:solidFill>
              <a:latin typeface="+mj-lt"/>
            </a:endParaRPr>
          </a:p>
        </p:txBody>
      </p:sp>
      <p:sp>
        <p:nvSpPr>
          <p:cNvPr id="42" name="ZoneTexte 41">
            <a:extLst>
              <a:ext uri="{FF2B5EF4-FFF2-40B4-BE49-F238E27FC236}">
                <a16:creationId xmlns:a16="http://schemas.microsoft.com/office/drawing/2014/main" id="{8E166083-DC98-79C4-CDC6-5A780742CA6E}"/>
              </a:ext>
            </a:extLst>
          </p:cNvPr>
          <p:cNvSpPr txBox="1"/>
          <p:nvPr/>
        </p:nvSpPr>
        <p:spPr>
          <a:xfrm>
            <a:off x="7759957" y="1664953"/>
            <a:ext cx="4735690" cy="276999"/>
          </a:xfrm>
          <a:prstGeom prst="rect">
            <a:avLst/>
          </a:prstGeom>
          <a:noFill/>
        </p:spPr>
        <p:txBody>
          <a:bodyPr wrap="square" lIns="91440" tIns="45720" rIns="91440" bIns="45720" rtlCol="0" anchor="t">
            <a:spAutoFit/>
          </a:bodyPr>
          <a:lstStyle/>
          <a:p>
            <a:pPr marL="0" lvl="1">
              <a:defRPr/>
            </a:pPr>
            <a:r>
              <a:rPr lang="fr-FR" sz="1200">
                <a:solidFill>
                  <a:srgbClr val="59596B"/>
                </a:solidFill>
                <a:latin typeface="Arial"/>
                <a:ea typeface="Roboto"/>
                <a:cs typeface="Arial"/>
              </a:rPr>
              <a:t>59.6 mm × 52.1 mm × 21.4 mm</a:t>
            </a:r>
          </a:p>
        </p:txBody>
      </p:sp>
      <p:sp>
        <p:nvSpPr>
          <p:cNvPr id="43" name="ZoneTexte 42">
            <a:extLst>
              <a:ext uri="{FF2B5EF4-FFF2-40B4-BE49-F238E27FC236}">
                <a16:creationId xmlns:a16="http://schemas.microsoft.com/office/drawing/2014/main" id="{3B2E52AC-6963-2F26-4414-0A9957C0383F}"/>
              </a:ext>
            </a:extLst>
          </p:cNvPr>
          <p:cNvSpPr txBox="1"/>
          <p:nvPr/>
        </p:nvSpPr>
        <p:spPr>
          <a:xfrm>
            <a:off x="6337763" y="2085070"/>
            <a:ext cx="134902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Poids</a:t>
            </a:r>
            <a:endParaRPr lang="fr-FR">
              <a:solidFill>
                <a:srgbClr val="4D539D"/>
              </a:solidFill>
              <a:latin typeface="+mj-lt"/>
            </a:endParaRPr>
          </a:p>
        </p:txBody>
      </p:sp>
      <p:sp>
        <p:nvSpPr>
          <p:cNvPr id="44" name="ZoneTexte 43">
            <a:extLst>
              <a:ext uri="{FF2B5EF4-FFF2-40B4-BE49-F238E27FC236}">
                <a16:creationId xmlns:a16="http://schemas.microsoft.com/office/drawing/2014/main" id="{F6A59C41-1C9F-5A49-32DB-D1B3C74809D9}"/>
              </a:ext>
            </a:extLst>
          </p:cNvPr>
          <p:cNvSpPr txBox="1"/>
          <p:nvPr/>
        </p:nvSpPr>
        <p:spPr>
          <a:xfrm>
            <a:off x="7650879" y="2067590"/>
            <a:ext cx="997948" cy="283567"/>
          </a:xfrm>
          <a:prstGeom prst="rect">
            <a:avLst/>
          </a:prstGeom>
          <a:noFill/>
        </p:spPr>
        <p:txBody>
          <a:bodyPr wrap="square" lIns="91440" tIns="45720" rIns="91440" bIns="45720" rtlCol="0" anchor="t">
            <a:spAutoFit/>
          </a:bodyPr>
          <a:lstStyle/>
          <a:p>
            <a:pPr marL="90170" lvl="1" algn="just">
              <a:defRPr/>
            </a:pPr>
            <a:r>
              <a:rPr lang="fr-FR" sz="1200">
                <a:solidFill>
                  <a:srgbClr val="59596B"/>
                </a:solidFill>
                <a:latin typeface="Arial"/>
                <a:ea typeface="Roboto"/>
                <a:cs typeface="Arial"/>
              </a:rPr>
              <a:t>68 g</a:t>
            </a:r>
          </a:p>
        </p:txBody>
      </p:sp>
      <p:sp>
        <p:nvSpPr>
          <p:cNvPr id="45" name="ZoneTexte 44">
            <a:extLst>
              <a:ext uri="{FF2B5EF4-FFF2-40B4-BE49-F238E27FC236}">
                <a16:creationId xmlns:a16="http://schemas.microsoft.com/office/drawing/2014/main" id="{6A4EB6C0-69FD-9A85-BC2F-9F059E7D8A4E}"/>
              </a:ext>
            </a:extLst>
          </p:cNvPr>
          <p:cNvSpPr txBox="1"/>
          <p:nvPr/>
        </p:nvSpPr>
        <p:spPr>
          <a:xfrm>
            <a:off x="6337763" y="2512844"/>
            <a:ext cx="134902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solidFill>
                  <a:srgbClr val="4D539D"/>
                </a:solidFill>
                <a:latin typeface="+mj-lt"/>
              </a:rPr>
              <a:t>Humidité</a:t>
            </a:r>
          </a:p>
        </p:txBody>
      </p:sp>
      <p:sp>
        <p:nvSpPr>
          <p:cNvPr id="46" name="ZoneTexte 45">
            <a:extLst>
              <a:ext uri="{FF2B5EF4-FFF2-40B4-BE49-F238E27FC236}">
                <a16:creationId xmlns:a16="http://schemas.microsoft.com/office/drawing/2014/main" id="{662B079E-67E3-9DEE-F243-5782E227F1DE}"/>
              </a:ext>
            </a:extLst>
          </p:cNvPr>
          <p:cNvSpPr txBox="1"/>
          <p:nvPr/>
        </p:nvSpPr>
        <p:spPr>
          <a:xfrm>
            <a:off x="7648284" y="2487889"/>
            <a:ext cx="2561362" cy="276999"/>
          </a:xfrm>
          <a:prstGeom prst="rect">
            <a:avLst/>
          </a:prstGeom>
          <a:noFill/>
        </p:spPr>
        <p:txBody>
          <a:bodyPr wrap="square" lIns="91440" tIns="45720" rIns="91440" bIns="45720" rtlCol="0" anchor="t">
            <a:spAutoFit/>
          </a:bodyPr>
          <a:lstStyle/>
          <a:p>
            <a:pPr marL="90170" lvl="1" algn="just">
              <a:buClr>
                <a:srgbClr val="C00000"/>
              </a:buClr>
              <a:defRPr/>
            </a:pPr>
            <a:r>
              <a:rPr lang="fr-FR" sz="1200">
                <a:solidFill>
                  <a:srgbClr val="59596B"/>
                </a:solidFill>
                <a:latin typeface="Arial"/>
                <a:ea typeface="Roboto"/>
                <a:cs typeface="Arial"/>
              </a:rPr>
              <a:t>10% à 90% sans condensation </a:t>
            </a:r>
          </a:p>
        </p:txBody>
      </p:sp>
      <p:sp>
        <p:nvSpPr>
          <p:cNvPr id="47" name="ZoneTexte 46">
            <a:extLst>
              <a:ext uri="{FF2B5EF4-FFF2-40B4-BE49-F238E27FC236}">
                <a16:creationId xmlns:a16="http://schemas.microsoft.com/office/drawing/2014/main" id="{2481117B-AAA5-510B-6114-803D955AE336}"/>
              </a:ext>
            </a:extLst>
          </p:cNvPr>
          <p:cNvSpPr txBox="1"/>
          <p:nvPr/>
        </p:nvSpPr>
        <p:spPr>
          <a:xfrm>
            <a:off x="7754112" y="1169571"/>
            <a:ext cx="4436534" cy="276999"/>
          </a:xfrm>
          <a:prstGeom prst="rect">
            <a:avLst/>
          </a:prstGeom>
          <a:noFill/>
        </p:spPr>
        <p:txBody>
          <a:bodyPr wrap="square" lIns="91440" tIns="45720" rIns="91440" bIns="45720" rtlCol="0" anchor="t">
            <a:spAutoFit/>
          </a:bodyPr>
          <a:lstStyle>
            <a:defPPr>
              <a:defRPr lang="fr-FR"/>
            </a:defPPr>
            <a:lvl2pPr marL="90484" lvl="1" algn="just">
              <a:buClr>
                <a:srgbClr val="C00000"/>
              </a:buClr>
              <a:defRPr sz="1200">
                <a:latin typeface="Arial" panose="020B0604020202020204" pitchFamily="34" charset="0"/>
                <a:cs typeface="Arial" panose="020B0604020202020204" pitchFamily="34" charset="0"/>
              </a:defRPr>
            </a:lvl2pPr>
          </a:lstStyle>
          <a:p>
            <a:r>
              <a:rPr lang="fr-FR" sz="1200">
                <a:solidFill>
                  <a:srgbClr val="59596B"/>
                </a:solidFill>
                <a:latin typeface="Arial"/>
                <a:ea typeface="Roboto"/>
                <a:cs typeface="Arial"/>
              </a:rPr>
              <a:t>Supporte de multiples chutes à 2 m ; 1 000 chutes à 1 m </a:t>
            </a:r>
          </a:p>
        </p:txBody>
      </p:sp>
      <p:sp>
        <p:nvSpPr>
          <p:cNvPr id="20" name="ZoneTexte 19">
            <a:extLst>
              <a:ext uri="{FF2B5EF4-FFF2-40B4-BE49-F238E27FC236}">
                <a16:creationId xmlns:a16="http://schemas.microsoft.com/office/drawing/2014/main" id="{E1E0999A-6EB6-1F28-077B-508ECBE7FDD0}"/>
              </a:ext>
            </a:extLst>
          </p:cNvPr>
          <p:cNvSpPr txBox="1"/>
          <p:nvPr/>
        </p:nvSpPr>
        <p:spPr>
          <a:xfrm>
            <a:off x="189600" y="2722444"/>
            <a:ext cx="1329827"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Lecteur</a:t>
            </a:r>
            <a:endParaRPr lang="fr-FR"/>
          </a:p>
        </p:txBody>
      </p:sp>
      <p:sp>
        <p:nvSpPr>
          <p:cNvPr id="21" name="ZoneTexte 20">
            <a:extLst>
              <a:ext uri="{FF2B5EF4-FFF2-40B4-BE49-F238E27FC236}">
                <a16:creationId xmlns:a16="http://schemas.microsoft.com/office/drawing/2014/main" id="{F832332A-755D-85EA-D9DC-22136A0B10C0}"/>
              </a:ext>
            </a:extLst>
          </p:cNvPr>
          <p:cNvSpPr txBox="1"/>
          <p:nvPr/>
        </p:nvSpPr>
        <p:spPr>
          <a:xfrm>
            <a:off x="1579509" y="2661316"/>
            <a:ext cx="4447825" cy="461665"/>
          </a:xfrm>
          <a:prstGeom prst="rect">
            <a:avLst/>
          </a:prstGeom>
          <a:noFill/>
        </p:spPr>
        <p:txBody>
          <a:bodyPr wrap="square" lIns="91440" tIns="45720" rIns="91440" bIns="45720" rtlCol="0" anchor="t">
            <a:spAutoFit/>
          </a:bodyPr>
          <a:lstStyle/>
          <a:p>
            <a:pPr marL="90170" lvl="1" algn="just">
              <a:defRPr/>
            </a:pPr>
            <a:r>
              <a:rPr lang="en-US" sz="1200" dirty="0" err="1">
                <a:solidFill>
                  <a:srgbClr val="59596B"/>
                </a:solidFill>
                <a:latin typeface="Arial"/>
                <a:ea typeface="Roboto"/>
                <a:cs typeface="Arial"/>
              </a:rPr>
              <a:t>Lecteur</a:t>
            </a:r>
            <a:r>
              <a:rPr lang="en-US" sz="1200" dirty="0">
                <a:solidFill>
                  <a:srgbClr val="59596B"/>
                </a:solidFill>
                <a:latin typeface="Arial"/>
                <a:ea typeface="Roboto"/>
                <a:cs typeface="Arial"/>
              </a:rPr>
              <a:t> multi-range 1D/2D avec </a:t>
            </a:r>
            <a:r>
              <a:rPr lang="en-US" sz="1200" dirty="0" err="1">
                <a:solidFill>
                  <a:srgbClr val="59596B"/>
                </a:solidFill>
                <a:latin typeface="Arial"/>
                <a:ea typeface="Roboto"/>
                <a:cs typeface="Arial"/>
              </a:rPr>
              <a:t>viseur</a:t>
            </a:r>
            <a:r>
              <a:rPr lang="en-US" sz="1200" dirty="0">
                <a:solidFill>
                  <a:srgbClr val="59596B"/>
                </a:solidFill>
                <a:latin typeface="Arial"/>
                <a:ea typeface="Roboto"/>
                <a:cs typeface="Arial"/>
              </a:rPr>
              <a:t> vert (</a:t>
            </a:r>
            <a:r>
              <a:rPr lang="en-US" sz="1200" dirty="0" err="1">
                <a:solidFill>
                  <a:srgbClr val="59596B"/>
                </a:solidFill>
                <a:latin typeface="Arial"/>
                <a:ea typeface="Roboto"/>
                <a:cs typeface="Arial"/>
              </a:rPr>
              <a:t>permet</a:t>
            </a:r>
            <a:r>
              <a:rPr lang="en-US" sz="1200" dirty="0">
                <a:solidFill>
                  <a:srgbClr val="59596B"/>
                </a:solidFill>
                <a:latin typeface="Arial"/>
                <a:ea typeface="Roboto"/>
                <a:cs typeface="Arial"/>
              </a:rPr>
              <a:t> de lire de </a:t>
            </a:r>
            <a:r>
              <a:rPr lang="en-US" sz="1200">
                <a:solidFill>
                  <a:srgbClr val="59596B"/>
                </a:solidFill>
                <a:latin typeface="Arial"/>
                <a:ea typeface="Roboto"/>
                <a:cs typeface="Arial"/>
              </a:rPr>
              <a:t>10 cm à 6 m)</a:t>
            </a:r>
          </a:p>
        </p:txBody>
      </p:sp>
      <p:sp>
        <p:nvSpPr>
          <p:cNvPr id="28" name="Titre 4">
            <a:extLst>
              <a:ext uri="{FF2B5EF4-FFF2-40B4-BE49-F238E27FC236}">
                <a16:creationId xmlns:a16="http://schemas.microsoft.com/office/drawing/2014/main" id="{68B55AFA-57CD-627B-4FEB-21047C9F8FBC}"/>
              </a:ext>
            </a:extLst>
          </p:cNvPr>
          <p:cNvSpPr txBox="1">
            <a:spLocks/>
          </p:cNvSpPr>
          <p:nvPr/>
        </p:nvSpPr>
        <p:spPr>
          <a:xfrm>
            <a:off x="233083" y="259847"/>
            <a:ext cx="10054495" cy="332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cap="small" baseline="0">
                <a:solidFill>
                  <a:schemeClr val="bg1"/>
                </a:solidFill>
                <a:latin typeface="+mj-lt"/>
                <a:ea typeface="+mj-ea"/>
                <a:cs typeface="+mj-cs"/>
              </a:defRPr>
            </a:lvl1pPr>
          </a:lstStyle>
          <a:p>
            <a:r>
              <a:rPr lang="fr-FR" sz="2350" err="1">
                <a:latin typeface="Arial"/>
                <a:cs typeface="Arial"/>
              </a:rPr>
              <a:t>Caracteristiques</a:t>
            </a:r>
            <a:r>
              <a:rPr lang="fr-FR" sz="2350">
                <a:latin typeface="Arial"/>
                <a:cs typeface="Arial"/>
              </a:rPr>
              <a:t> – bague </a:t>
            </a:r>
            <a:r>
              <a:rPr lang="fr-FR" sz="2350" err="1">
                <a:latin typeface="Arial"/>
                <a:cs typeface="Arial"/>
              </a:rPr>
              <a:t>proglove</a:t>
            </a:r>
            <a:r>
              <a:rPr lang="fr-FR" sz="2350">
                <a:latin typeface="Arial"/>
                <a:cs typeface="Arial"/>
              </a:rPr>
              <a:t> mai</a:t>
            </a:r>
          </a:p>
        </p:txBody>
      </p:sp>
      <p:sp>
        <p:nvSpPr>
          <p:cNvPr id="51" name="ZoneTexte 50">
            <a:extLst>
              <a:ext uri="{FF2B5EF4-FFF2-40B4-BE49-F238E27FC236}">
                <a16:creationId xmlns:a16="http://schemas.microsoft.com/office/drawing/2014/main" id="{52A9E54C-9E4A-1873-C9B0-54A5589E2FFB}"/>
              </a:ext>
            </a:extLst>
          </p:cNvPr>
          <p:cNvSpPr txBox="1"/>
          <p:nvPr/>
        </p:nvSpPr>
        <p:spPr>
          <a:xfrm>
            <a:off x="6349563" y="4755896"/>
            <a:ext cx="1349021"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Garantie &amp; maintenance</a:t>
            </a:r>
            <a:endParaRPr lang="fr-FR"/>
          </a:p>
        </p:txBody>
      </p:sp>
      <p:sp>
        <p:nvSpPr>
          <p:cNvPr id="52" name="ZoneTexte 51">
            <a:extLst>
              <a:ext uri="{FF2B5EF4-FFF2-40B4-BE49-F238E27FC236}">
                <a16:creationId xmlns:a16="http://schemas.microsoft.com/office/drawing/2014/main" id="{9EAAC62F-C6DA-EFB7-036D-0516C36B737A}"/>
              </a:ext>
            </a:extLst>
          </p:cNvPr>
          <p:cNvSpPr txBox="1"/>
          <p:nvPr/>
        </p:nvSpPr>
        <p:spPr>
          <a:xfrm>
            <a:off x="7755793" y="4740361"/>
            <a:ext cx="3927708" cy="461665"/>
          </a:xfrm>
          <a:prstGeom prst="rect">
            <a:avLst/>
          </a:prstGeom>
          <a:noFill/>
        </p:spPr>
        <p:txBody>
          <a:bodyPr wrap="square" lIns="91440" tIns="45720" rIns="91440" bIns="45720" rtlCol="0" anchor="t">
            <a:spAutoFit/>
          </a:bodyPr>
          <a:lstStyle/>
          <a:p>
            <a:pPr algn="just">
              <a:defRPr/>
            </a:pPr>
            <a:r>
              <a:rPr lang="en-US" sz="1200">
                <a:solidFill>
                  <a:srgbClr val="59596B"/>
                </a:solidFill>
                <a:ea typeface="+mn-lt"/>
                <a:cs typeface="+mn-lt"/>
              </a:rPr>
              <a:t>Garantie usine de 12 mois</a:t>
            </a:r>
            <a:endParaRPr lang="fr-FR" sz="1200">
              <a:solidFill>
                <a:srgbClr val="59596B"/>
              </a:solidFill>
              <a:ea typeface="+mn-lt"/>
              <a:cs typeface="+mn-lt"/>
            </a:endParaRPr>
          </a:p>
          <a:p>
            <a:pPr algn="just">
              <a:defRPr/>
            </a:pPr>
            <a:r>
              <a:rPr lang="en-US" sz="1200">
                <a:solidFill>
                  <a:srgbClr val="59596B"/>
                </a:solidFill>
                <a:ea typeface="+mn-lt"/>
                <a:cs typeface="+mn-lt"/>
              </a:rPr>
              <a:t>Contrats de maintenance de 36 et 60 mois disponibles</a:t>
            </a:r>
          </a:p>
        </p:txBody>
      </p:sp>
      <p:sp>
        <p:nvSpPr>
          <p:cNvPr id="53" name="ZoneTexte 52">
            <a:extLst>
              <a:ext uri="{FF2B5EF4-FFF2-40B4-BE49-F238E27FC236}">
                <a16:creationId xmlns:a16="http://schemas.microsoft.com/office/drawing/2014/main" id="{F305CB48-9E63-2563-3D1E-1723E2B213BC}"/>
              </a:ext>
            </a:extLst>
          </p:cNvPr>
          <p:cNvSpPr txBox="1"/>
          <p:nvPr/>
        </p:nvSpPr>
        <p:spPr>
          <a:xfrm>
            <a:off x="215876" y="3254530"/>
            <a:ext cx="1329827"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LED Feedback</a:t>
            </a:r>
            <a:endParaRPr lang="fr-FR"/>
          </a:p>
        </p:txBody>
      </p:sp>
      <p:sp>
        <p:nvSpPr>
          <p:cNvPr id="54" name="ZoneTexte 53">
            <a:extLst>
              <a:ext uri="{FF2B5EF4-FFF2-40B4-BE49-F238E27FC236}">
                <a16:creationId xmlns:a16="http://schemas.microsoft.com/office/drawing/2014/main" id="{310E82E4-EB37-0D4C-3744-C207167022E1}"/>
              </a:ext>
            </a:extLst>
          </p:cNvPr>
          <p:cNvSpPr txBox="1"/>
          <p:nvPr/>
        </p:nvSpPr>
        <p:spPr>
          <a:xfrm>
            <a:off x="228790" y="3680733"/>
            <a:ext cx="1329827"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a:solidFill>
                  <a:srgbClr val="4D539D"/>
                </a:solidFill>
                <a:latin typeface="+mj-lt"/>
              </a:rPr>
              <a:t>Sound Feedback</a:t>
            </a:r>
            <a:endParaRPr lang="fr-FR"/>
          </a:p>
        </p:txBody>
      </p:sp>
      <p:sp>
        <p:nvSpPr>
          <p:cNvPr id="55" name="ZoneTexte 54">
            <a:extLst>
              <a:ext uri="{FF2B5EF4-FFF2-40B4-BE49-F238E27FC236}">
                <a16:creationId xmlns:a16="http://schemas.microsoft.com/office/drawing/2014/main" id="{BACB7674-C91C-2733-0A0E-71FE41A24FD3}"/>
              </a:ext>
            </a:extLst>
          </p:cNvPr>
          <p:cNvSpPr txBox="1"/>
          <p:nvPr/>
        </p:nvSpPr>
        <p:spPr>
          <a:xfrm>
            <a:off x="1578395" y="3256753"/>
            <a:ext cx="4447825" cy="276999"/>
          </a:xfrm>
          <a:prstGeom prst="rect">
            <a:avLst/>
          </a:prstGeom>
          <a:noFill/>
        </p:spPr>
        <p:txBody>
          <a:bodyPr wrap="square" lIns="91440" tIns="45720" rIns="91440" bIns="45720" rtlCol="0" anchor="t">
            <a:spAutoFit/>
          </a:bodyPr>
          <a:lstStyle/>
          <a:p>
            <a:pPr marL="90170" lvl="1" algn="just">
              <a:defRPr/>
            </a:pPr>
            <a:r>
              <a:rPr lang="en-US" sz="1200">
                <a:solidFill>
                  <a:srgbClr val="59596B"/>
                </a:solidFill>
                <a:latin typeface="Arial"/>
                <a:ea typeface="Roboto"/>
                <a:cs typeface="Arial"/>
              </a:rPr>
              <a:t>4x LED (couleur)</a:t>
            </a:r>
            <a:endParaRPr lang="fr-FR"/>
          </a:p>
        </p:txBody>
      </p:sp>
      <p:sp>
        <p:nvSpPr>
          <p:cNvPr id="56" name="ZoneTexte 55">
            <a:extLst>
              <a:ext uri="{FF2B5EF4-FFF2-40B4-BE49-F238E27FC236}">
                <a16:creationId xmlns:a16="http://schemas.microsoft.com/office/drawing/2014/main" id="{41B4FAFB-7658-42E7-FBDC-811270F6E538}"/>
              </a:ext>
            </a:extLst>
          </p:cNvPr>
          <p:cNvSpPr txBox="1"/>
          <p:nvPr/>
        </p:nvSpPr>
        <p:spPr>
          <a:xfrm>
            <a:off x="1578172" y="3681843"/>
            <a:ext cx="4447825" cy="461665"/>
          </a:xfrm>
          <a:prstGeom prst="rect">
            <a:avLst/>
          </a:prstGeom>
          <a:noFill/>
        </p:spPr>
        <p:txBody>
          <a:bodyPr wrap="square" lIns="91440" tIns="45720" rIns="91440" bIns="45720" rtlCol="0" anchor="t">
            <a:spAutoFit/>
          </a:bodyPr>
          <a:lstStyle/>
          <a:p>
            <a:pPr marL="90170" lvl="1" algn="just">
              <a:defRPr/>
            </a:pPr>
            <a:r>
              <a:rPr lang="en-US" sz="1200">
                <a:solidFill>
                  <a:srgbClr val="59596B"/>
                </a:solidFill>
                <a:ea typeface="+mn-lt"/>
                <a:cs typeface="+mn-lt"/>
              </a:rPr>
              <a:t>Haut-parleur, 85 dB (A) à 10 cm de distance, volume configurable</a:t>
            </a:r>
            <a:endParaRPr lang="fr-FR"/>
          </a:p>
        </p:txBody>
      </p:sp>
      <p:sp>
        <p:nvSpPr>
          <p:cNvPr id="57" name="ZoneTexte 17">
            <a:extLst>
              <a:ext uri="{FF2B5EF4-FFF2-40B4-BE49-F238E27FC236}">
                <a16:creationId xmlns:a16="http://schemas.microsoft.com/office/drawing/2014/main" id="{F761D9EE-148D-863E-0E4B-92C4528D2402}"/>
              </a:ext>
            </a:extLst>
          </p:cNvPr>
          <p:cNvSpPr txBox="1"/>
          <p:nvPr/>
        </p:nvSpPr>
        <p:spPr>
          <a:xfrm>
            <a:off x="177424" y="6208451"/>
            <a:ext cx="1357491" cy="276999"/>
          </a:xfrm>
          <a:prstGeom prst="rect">
            <a:avLst/>
          </a:prstGeom>
          <a:solidFill>
            <a:srgbClr val="F6D75F"/>
          </a:solidFill>
        </p:spPr>
        <p:txBody>
          <a:bodyPr wrap="square" rtlCol="0">
            <a:spAutoFit/>
          </a:bodyPr>
          <a:lstStyle>
            <a:defPPr>
              <a:defRPr lang="fr-FR"/>
            </a:defPPr>
            <a:lvl1pPr marL="0" algn="ctr" defTabSz="914400" rtl="0" eaLnBrk="1" latinLnBrk="0" hangingPunct="1">
              <a:defRPr sz="1200" b="1" kern="1200">
                <a:solidFill>
                  <a:srgbClr val="3A5CA9"/>
                </a:solidFill>
                <a:latin typeface="Montserrat" pitchFamily="2" charset="77"/>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srgbClr val="4D539D"/>
                </a:solidFill>
                <a:latin typeface="+mj-lt"/>
              </a:rPr>
              <a:t>Etanchéité</a:t>
            </a:r>
          </a:p>
        </p:txBody>
      </p:sp>
      <p:sp>
        <p:nvSpPr>
          <p:cNvPr id="58" name="ZoneTexte 21">
            <a:extLst>
              <a:ext uri="{FF2B5EF4-FFF2-40B4-BE49-F238E27FC236}">
                <a16:creationId xmlns:a16="http://schemas.microsoft.com/office/drawing/2014/main" id="{74A0C48F-D67F-6D57-3986-F7D17152D984}"/>
              </a:ext>
            </a:extLst>
          </p:cNvPr>
          <p:cNvSpPr txBox="1"/>
          <p:nvPr/>
        </p:nvSpPr>
        <p:spPr>
          <a:xfrm>
            <a:off x="1592503" y="6207983"/>
            <a:ext cx="4441688" cy="276999"/>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0170" lvl="1" algn="just">
              <a:defRPr/>
            </a:pPr>
            <a:r>
              <a:rPr lang="fr-FR" sz="1200">
                <a:solidFill>
                  <a:srgbClr val="59596B"/>
                </a:solidFill>
                <a:ea typeface="+mn-lt"/>
                <a:cs typeface="+mn-lt"/>
              </a:rPr>
              <a:t>I</a:t>
            </a:r>
            <a:r>
              <a:rPr lang="fr-FR" sz="1200">
                <a:solidFill>
                  <a:srgbClr val="59596B"/>
                </a:solidFill>
                <a:ea typeface="Roboto"/>
                <a:cs typeface="+mn-lt"/>
              </a:rPr>
              <a:t>P65 (Étanche à la poussière et protégé contre les jets d'eau)</a:t>
            </a:r>
            <a:endParaRPr lang="fr-FR"/>
          </a:p>
        </p:txBody>
      </p:sp>
      <p:pic>
        <p:nvPicPr>
          <p:cNvPr id="59" name="Image 58" descr="Une image contenant personne, horloge, capture d’écran, texte&#10;&#10;Le contenu généré par l’IA peut être incorrect.">
            <a:extLst>
              <a:ext uri="{FF2B5EF4-FFF2-40B4-BE49-F238E27FC236}">
                <a16:creationId xmlns:a16="http://schemas.microsoft.com/office/drawing/2014/main" id="{B2F88879-AC4B-C7CB-A5ED-15F29938B9F9}"/>
              </a:ext>
            </a:extLst>
          </p:cNvPr>
          <p:cNvPicPr>
            <a:picLocks noChangeAspect="1"/>
          </p:cNvPicPr>
          <p:nvPr/>
        </p:nvPicPr>
        <p:blipFill>
          <a:blip r:embed="rId2"/>
          <a:stretch>
            <a:fillRect/>
          </a:stretch>
        </p:blipFill>
        <p:spPr>
          <a:xfrm>
            <a:off x="6673664" y="5452242"/>
            <a:ext cx="1426278" cy="926227"/>
          </a:xfrm>
          <a:prstGeom prst="rect">
            <a:avLst/>
          </a:prstGeom>
        </p:spPr>
      </p:pic>
      <p:pic>
        <p:nvPicPr>
          <p:cNvPr id="60" name="Image 59" descr="Une image contenant personne, texte, regarder, horloge&#10;&#10;Le contenu généré par l’IA peut être incorrect.">
            <a:extLst>
              <a:ext uri="{FF2B5EF4-FFF2-40B4-BE49-F238E27FC236}">
                <a16:creationId xmlns:a16="http://schemas.microsoft.com/office/drawing/2014/main" id="{4CBCF3E3-4B16-CEB4-DA7C-A695F9422AF5}"/>
              </a:ext>
            </a:extLst>
          </p:cNvPr>
          <p:cNvPicPr>
            <a:picLocks noChangeAspect="1"/>
          </p:cNvPicPr>
          <p:nvPr/>
        </p:nvPicPr>
        <p:blipFill>
          <a:blip r:embed="rId3"/>
          <a:stretch>
            <a:fillRect/>
          </a:stretch>
        </p:blipFill>
        <p:spPr>
          <a:xfrm>
            <a:off x="8300876" y="5452242"/>
            <a:ext cx="1568006" cy="926226"/>
          </a:xfrm>
          <a:prstGeom prst="rect">
            <a:avLst/>
          </a:prstGeom>
        </p:spPr>
      </p:pic>
      <p:pic>
        <p:nvPicPr>
          <p:cNvPr id="61" name="Image 60" descr="Une image contenant personne, regarder, poignet, tenue&#10;&#10;Le contenu généré par l’IA peut être incorrect.">
            <a:extLst>
              <a:ext uri="{FF2B5EF4-FFF2-40B4-BE49-F238E27FC236}">
                <a16:creationId xmlns:a16="http://schemas.microsoft.com/office/drawing/2014/main" id="{CD2721A0-7EEA-0D34-096B-CEB9746644CD}"/>
              </a:ext>
            </a:extLst>
          </p:cNvPr>
          <p:cNvPicPr>
            <a:picLocks noChangeAspect="1"/>
          </p:cNvPicPr>
          <p:nvPr/>
        </p:nvPicPr>
        <p:blipFill>
          <a:blip r:embed="rId4"/>
          <a:stretch>
            <a:fillRect/>
          </a:stretch>
        </p:blipFill>
        <p:spPr>
          <a:xfrm>
            <a:off x="10128031" y="5450763"/>
            <a:ext cx="1250732" cy="929182"/>
          </a:xfrm>
          <a:prstGeom prst="rect">
            <a:avLst/>
          </a:prstGeom>
        </p:spPr>
      </p:pic>
    </p:spTree>
    <p:extLst>
      <p:ext uri="{BB962C8B-B14F-4D97-AF65-F5344CB8AC3E}">
        <p14:creationId xmlns:p14="http://schemas.microsoft.com/office/powerpoint/2010/main" val="41115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au 22">
            <a:extLst>
              <a:ext uri="{FF2B5EF4-FFF2-40B4-BE49-F238E27FC236}">
                <a16:creationId xmlns:a16="http://schemas.microsoft.com/office/drawing/2014/main" id="{393FA3D3-9175-F3FE-E664-8BE780C1F48D}"/>
              </a:ext>
            </a:extLst>
          </p:cNvPr>
          <p:cNvGraphicFramePr>
            <a:graphicFrameLocks noGrp="1"/>
          </p:cNvGraphicFramePr>
          <p:nvPr>
            <p:extLst>
              <p:ext uri="{D42A27DB-BD31-4B8C-83A1-F6EECF244321}">
                <p14:modId xmlns:p14="http://schemas.microsoft.com/office/powerpoint/2010/main" val="2222777432"/>
              </p:ext>
            </p:extLst>
          </p:nvPr>
        </p:nvGraphicFramePr>
        <p:xfrm>
          <a:off x="168329" y="1096054"/>
          <a:ext cx="11922002" cy="5329177"/>
        </p:xfrm>
        <a:graphic>
          <a:graphicData uri="http://schemas.openxmlformats.org/drawingml/2006/table">
            <a:tbl>
              <a:tblPr bandRow="1">
                <a:tableStyleId>{5C22544A-7EE6-4342-B048-85BDC9FD1C3A}</a:tableStyleId>
              </a:tblPr>
              <a:tblGrid>
                <a:gridCol w="1090448">
                  <a:extLst>
                    <a:ext uri="{9D8B030D-6E8A-4147-A177-3AD203B41FA5}">
                      <a16:colId xmlns:a16="http://schemas.microsoft.com/office/drawing/2014/main" val="1396137181"/>
                    </a:ext>
                  </a:extLst>
                </a:gridCol>
                <a:gridCol w="3366916">
                  <a:extLst>
                    <a:ext uri="{9D8B030D-6E8A-4147-A177-3AD203B41FA5}">
                      <a16:colId xmlns:a16="http://schemas.microsoft.com/office/drawing/2014/main" val="3453283169"/>
                    </a:ext>
                  </a:extLst>
                </a:gridCol>
                <a:gridCol w="3547240">
                  <a:extLst>
                    <a:ext uri="{9D8B030D-6E8A-4147-A177-3AD203B41FA5}">
                      <a16:colId xmlns:a16="http://schemas.microsoft.com/office/drawing/2014/main" val="2630416264"/>
                    </a:ext>
                  </a:extLst>
                </a:gridCol>
                <a:gridCol w="3917398">
                  <a:extLst>
                    <a:ext uri="{9D8B030D-6E8A-4147-A177-3AD203B41FA5}">
                      <a16:colId xmlns:a16="http://schemas.microsoft.com/office/drawing/2014/main" val="1969775608"/>
                    </a:ext>
                  </a:extLst>
                </a:gridCol>
              </a:tblGrid>
              <a:tr h="367862">
                <a:tc>
                  <a:txBody>
                    <a:bodyPr/>
                    <a:lstStyle/>
                    <a:p>
                      <a:pPr fontAlgn="t">
                        <a:buNone/>
                      </a:pPr>
                      <a:endParaRPr lang="fr-FR">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lnSpc>
                          <a:spcPts val="1425"/>
                        </a:lnSpc>
                        <a:buNone/>
                      </a:pPr>
                      <a:r>
                        <a:rPr lang="fr-FR" sz="1200" b="1">
                          <a:solidFill>
                            <a:srgbClr val="FFFFFF"/>
                          </a:solidFill>
                          <a:effectLst/>
                          <a:latin typeface="Montserrat" panose="00000500000000000000" pitchFamily="2" charset="0"/>
                        </a:rPr>
                        <a:t>Index Trigger</a:t>
                      </a:r>
                      <a:endParaRPr lang="fr-FR" b="1">
                        <a:solidFill>
                          <a:srgbClr val="FFFFFF"/>
                        </a:solidFill>
                        <a:effectLst/>
                      </a:endParaRPr>
                    </a:p>
                  </a:txBody>
                  <a:tcP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539D"/>
                    </a:solidFill>
                  </a:tcPr>
                </a:tc>
                <a:tc>
                  <a:txBody>
                    <a:bodyPr/>
                    <a:lstStyle/>
                    <a:p>
                      <a:pPr algn="ctr" fontAlgn="base">
                        <a:lnSpc>
                          <a:spcPts val="1425"/>
                        </a:lnSpc>
                        <a:buNone/>
                      </a:pPr>
                      <a:r>
                        <a:rPr lang="fr-FR" sz="1200" b="1">
                          <a:solidFill>
                            <a:srgbClr val="FFFFFF"/>
                          </a:solidFill>
                          <a:effectLst/>
                          <a:latin typeface="Montserrat" panose="00000500000000000000" pitchFamily="2" charset="0"/>
                        </a:rPr>
                        <a:t>Hand Strap</a:t>
                      </a:r>
                      <a:endParaRPr lang="fr-FR" b="1">
                        <a:solidFill>
                          <a:srgbClr val="FFFFFF"/>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539D"/>
                    </a:solidFill>
                  </a:tcPr>
                </a:tc>
                <a:tc>
                  <a:txBody>
                    <a:bodyPr/>
                    <a:lstStyle/>
                    <a:p>
                      <a:pPr algn="ctr" fontAlgn="base">
                        <a:lnSpc>
                          <a:spcPts val="1425"/>
                        </a:lnSpc>
                        <a:buNone/>
                      </a:pPr>
                      <a:r>
                        <a:rPr lang="fr-FR" sz="1200" b="1">
                          <a:solidFill>
                            <a:srgbClr val="FFFFFF"/>
                          </a:solidFill>
                          <a:effectLst/>
                          <a:latin typeface="Montserrat" panose="00000500000000000000" pitchFamily="2" charset="0"/>
                        </a:rPr>
                        <a:t>Reel</a:t>
                      </a:r>
                      <a:endParaRPr lang="fr-FR" b="1">
                        <a:solidFill>
                          <a:srgbClr val="FFFFFF"/>
                        </a:solidFill>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4D539D"/>
                    </a:solidFill>
                  </a:tcPr>
                </a:tc>
                <a:extLst>
                  <a:ext uri="{0D108BD9-81ED-4DB2-BD59-A6C34878D82A}">
                    <a16:rowId xmlns:a16="http://schemas.microsoft.com/office/drawing/2014/main" val="290424020"/>
                  </a:ext>
                </a:extLst>
              </a:tr>
              <a:tr h="1405758">
                <a:tc>
                  <a:txBody>
                    <a:bodyPr/>
                    <a:lstStyle/>
                    <a:p>
                      <a:pPr fontAlgn="t">
                        <a:buNone/>
                      </a:pPr>
                      <a:endParaRPr lang="fr-FR">
                        <a:effectLst/>
                      </a:endParaRPr>
                    </a:p>
                  </a:txBody>
                  <a:tcP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fr-FR">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fr-FR">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t">
                        <a:buNone/>
                      </a:pPr>
                      <a:endParaRPr lang="fr-FR">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6165132"/>
                  </a:ext>
                </a:extLst>
              </a:tr>
              <a:tr h="876300">
                <a:tc>
                  <a:txBody>
                    <a:bodyPr/>
                    <a:lstStyle/>
                    <a:p>
                      <a:pPr algn="ctr" fontAlgn="base">
                        <a:lnSpc>
                          <a:spcPts val="1425"/>
                        </a:lnSpc>
                        <a:buNone/>
                      </a:pPr>
                      <a:r>
                        <a:rPr lang="fr-FR" sz="1150" b="1" kern="1200">
                          <a:solidFill>
                            <a:srgbClr val="464C9C"/>
                          </a:solidFill>
                          <a:latin typeface="+mn-lt"/>
                          <a:ea typeface="Roboto"/>
                          <a:cs typeface="+mn-lt"/>
                        </a:rPr>
                        <a:t>Description</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Ergonomie la meilleure de sa catégorie</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Des gains d’efficacité fiables</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Cas d'utilisation polyvalent adapté</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Accessible, flexible et pratique</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Numérisation portable pour toute application de pointe tout au long de la chaîne de valeur</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Ajustement aéré et confortable pour une utilisation quotidienne facile</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Approche flexible et universelle</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Un retour sur investissement abordable, rapide et élevé</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0998814"/>
                  </a:ext>
                </a:extLst>
              </a:tr>
              <a:tr h="466725">
                <a:tc>
                  <a:txBody>
                    <a:bodyPr/>
                    <a:lstStyle/>
                    <a:p>
                      <a:pPr algn="ctr" fontAlgn="base">
                        <a:lnSpc>
                          <a:spcPts val="1425"/>
                        </a:lnSpc>
                        <a:buNone/>
                      </a:pPr>
                      <a:r>
                        <a:rPr lang="fr-FR" sz="1150" b="1" kern="1200">
                          <a:solidFill>
                            <a:srgbClr val="464C9C"/>
                          </a:solidFill>
                          <a:latin typeface="+mn-lt"/>
                          <a:ea typeface="Roboto"/>
                          <a:cs typeface="+mn-lt"/>
                        </a:rPr>
                        <a:t>Fixation</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Variantes optimisées pour la taille de la main qui s'enroulent en un seul mouvement</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Plusieurs options de fixation pour les appareils non portés à la main</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Bande Velcro extensible avec fixation flexible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9394595"/>
                  </a:ext>
                </a:extLst>
              </a:tr>
              <a:tr h="742950">
                <a:tc>
                  <a:txBody>
                    <a:bodyPr/>
                    <a:lstStyle/>
                    <a:p>
                      <a:pPr algn="ctr" fontAlgn="base">
                        <a:lnSpc>
                          <a:spcPts val="1425"/>
                        </a:lnSpc>
                        <a:buNone/>
                      </a:pPr>
                      <a:r>
                        <a:rPr lang="fr-FR" sz="1150" b="1" kern="1200">
                          <a:solidFill>
                            <a:srgbClr val="464C9C"/>
                          </a:solidFill>
                          <a:latin typeface="+mn-lt"/>
                          <a:ea typeface="Roboto"/>
                          <a:cs typeface="+mn-lt"/>
                        </a:rPr>
                        <a:t>Tailles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425"/>
                        </a:lnSpc>
                        <a:buNone/>
                      </a:pPr>
                      <a:r>
                        <a:rPr lang="fr-FR" sz="1150" kern="1200">
                          <a:solidFill>
                            <a:srgbClr val="59596B"/>
                          </a:solidFill>
                          <a:latin typeface="+mn-lt"/>
                          <a:ea typeface="Roboto"/>
                          <a:cs typeface="+mn-lt"/>
                        </a:rPr>
                        <a:t>6 variantes : </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Taille S, M, L</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Pour gaucher ou droitier</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425"/>
                        </a:lnSpc>
                        <a:buNone/>
                      </a:pPr>
                      <a:r>
                        <a:rPr lang="fr-FR" sz="1150" kern="1200">
                          <a:solidFill>
                            <a:srgbClr val="59596B"/>
                          </a:solidFill>
                          <a:latin typeface="+mn-lt"/>
                          <a:ea typeface="Roboto"/>
                          <a:cs typeface="+mn-lt"/>
                        </a:rPr>
                        <a:t>1 variante : </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Fil rétractable (70 cm)</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En option avec lanière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425"/>
                        </a:lnSpc>
                        <a:buNone/>
                      </a:pPr>
                      <a:r>
                        <a:rPr lang="fr-FR" sz="1150" kern="1200">
                          <a:solidFill>
                            <a:srgbClr val="59596B"/>
                          </a:solidFill>
                          <a:latin typeface="+mn-lt"/>
                          <a:ea typeface="Roboto"/>
                          <a:cs typeface="+mn-lt"/>
                        </a:rPr>
                        <a:t>2 variantes : </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Taille unique</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Pour gaucher ou droitier</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5162097"/>
                  </a:ext>
                </a:extLst>
              </a:tr>
              <a:tr h="228600">
                <a:tc>
                  <a:txBody>
                    <a:bodyPr/>
                    <a:lstStyle/>
                    <a:p>
                      <a:pPr algn="ctr" fontAlgn="base">
                        <a:lnSpc>
                          <a:spcPts val="1425"/>
                        </a:lnSpc>
                        <a:buNone/>
                      </a:pPr>
                      <a:r>
                        <a:rPr lang="fr-FR" sz="1150" b="1" kern="1200">
                          <a:solidFill>
                            <a:srgbClr val="464C9C"/>
                          </a:solidFill>
                          <a:latin typeface="+mn-lt"/>
                          <a:ea typeface="Roboto"/>
                          <a:cs typeface="+mn-lt"/>
                        </a:rPr>
                        <a:t>Température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-5°C à +50°C</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-20°C to +50°C</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5°C to +45°C</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6315730"/>
                  </a:ext>
                </a:extLst>
              </a:tr>
              <a:tr h="876300">
                <a:tc>
                  <a:txBody>
                    <a:bodyPr/>
                    <a:lstStyle/>
                    <a:p>
                      <a:pPr algn="ctr" fontAlgn="base">
                        <a:lnSpc>
                          <a:spcPts val="1425"/>
                        </a:lnSpc>
                        <a:buNone/>
                      </a:pPr>
                      <a:r>
                        <a:rPr lang="fr-FR" sz="1150" b="1" kern="1200">
                          <a:solidFill>
                            <a:srgbClr val="464C9C"/>
                          </a:solidFill>
                          <a:latin typeface="+mn-lt"/>
                          <a:ea typeface="Roboto"/>
                          <a:cs typeface="+mn-lt"/>
                        </a:rPr>
                        <a:t>Manipulation des unités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Optimisé pour un environnement de travail spécialisé au rythme rapide avec une durée de vie prolongée de l'unité.</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Aucune pièce de fixation supplémentaire n'est nécessaire.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Manipulation de l'unité sans souci grâce à une variante.</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Aucune pièce de fixation supplémentaire n'est nécessaire.</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Optimisé pour les forces de travail importantes et fluctuantes avec option à gauche et à droite.</a:t>
                      </a:r>
                    </a:p>
                    <a:p>
                      <a:pPr marL="342900" lvl="0" indent="-342900" algn="ctr" fontAlgn="base">
                        <a:lnSpc>
                          <a:spcPts val="1425"/>
                        </a:lnSpc>
                        <a:buFont typeface="Arial" panose="020B0604020202020204" pitchFamily="34" charset="0"/>
                        <a:buChar char="•"/>
                      </a:pPr>
                      <a:r>
                        <a:rPr lang="fr-FR" sz="1150" kern="1200">
                          <a:solidFill>
                            <a:srgbClr val="59596B"/>
                          </a:solidFill>
                          <a:latin typeface="+mn-lt"/>
                          <a:ea typeface="Roboto"/>
                          <a:cs typeface="+mn-lt"/>
                        </a:rPr>
                        <a:t>Aucune pièce de fixation supplémentaire n'est nécessaire.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3895313"/>
                  </a:ext>
                </a:extLst>
              </a:tr>
            </a:tbl>
          </a:graphicData>
        </a:graphic>
      </p:graphicFrame>
      <p:sp>
        <p:nvSpPr>
          <p:cNvPr id="3" name="Titre 2">
            <a:extLst>
              <a:ext uri="{FF2B5EF4-FFF2-40B4-BE49-F238E27FC236}">
                <a16:creationId xmlns:a16="http://schemas.microsoft.com/office/drawing/2014/main" id="{3472908B-35F8-FF50-27A9-AD1D26371F03}"/>
              </a:ext>
            </a:extLst>
          </p:cNvPr>
          <p:cNvSpPr>
            <a:spLocks noGrp="1"/>
          </p:cNvSpPr>
          <p:nvPr>
            <p:ph type="title"/>
          </p:nvPr>
        </p:nvSpPr>
        <p:spPr/>
        <p:txBody>
          <a:bodyPr/>
          <a:lstStyle/>
          <a:p>
            <a:r>
              <a:rPr lang="fr-FR" sz="2350">
                <a:latin typeface="Arial"/>
                <a:cs typeface="Arial"/>
              </a:rPr>
              <a:t>Accessoires – bague proglove mai</a:t>
            </a:r>
          </a:p>
        </p:txBody>
      </p:sp>
      <p:sp>
        <p:nvSpPr>
          <p:cNvPr id="4" name="Espace réservé du pied de page 3">
            <a:extLst>
              <a:ext uri="{FF2B5EF4-FFF2-40B4-BE49-F238E27FC236}">
                <a16:creationId xmlns:a16="http://schemas.microsoft.com/office/drawing/2014/main" id="{06B4DA37-2E43-8D6B-C612-BFDE9954DC6F}"/>
              </a:ext>
            </a:extLst>
          </p:cNvPr>
          <p:cNvSpPr>
            <a:spLocks noGrp="1"/>
          </p:cNvSpPr>
          <p:nvPr>
            <p:ph type="ftr" sz="quarter" idx="11"/>
          </p:nvPr>
        </p:nvSpPr>
        <p:spPr/>
        <p:txBody>
          <a:bodyPr/>
          <a:lstStyle/>
          <a:p>
            <a:r>
              <a:rPr lang="fr-FR" err="1"/>
              <a:t>Rayonnance</a:t>
            </a:r>
            <a:endParaRPr lang="fr-FR"/>
          </a:p>
        </p:txBody>
      </p:sp>
      <p:sp>
        <p:nvSpPr>
          <p:cNvPr id="5" name="Espace réservé du numéro de diapositive 4">
            <a:extLst>
              <a:ext uri="{FF2B5EF4-FFF2-40B4-BE49-F238E27FC236}">
                <a16:creationId xmlns:a16="http://schemas.microsoft.com/office/drawing/2014/main" id="{26ADBF80-EE79-5B7C-E44D-CABDC68D336C}"/>
              </a:ext>
            </a:extLst>
          </p:cNvPr>
          <p:cNvSpPr>
            <a:spLocks noGrp="1"/>
          </p:cNvSpPr>
          <p:nvPr>
            <p:ph type="sldNum" sz="quarter" idx="12"/>
          </p:nvPr>
        </p:nvSpPr>
        <p:spPr/>
        <p:txBody>
          <a:bodyPr/>
          <a:lstStyle/>
          <a:p>
            <a:fld id="{A3F27BBA-4D83-4328-89D5-33DD4CE0FCA4}" type="slidenum">
              <a:rPr lang="fr-FR" smtClean="0"/>
              <a:pPr/>
              <a:t>4</a:t>
            </a:fld>
            <a:endParaRPr lang="fr-FR"/>
          </a:p>
        </p:txBody>
      </p:sp>
      <p:sp>
        <p:nvSpPr>
          <p:cNvPr id="7" name="Espace réservé du numéro de diapositive 2">
            <a:extLst>
              <a:ext uri="{FF2B5EF4-FFF2-40B4-BE49-F238E27FC236}">
                <a16:creationId xmlns:a16="http://schemas.microsoft.com/office/drawing/2014/main" id="{FA35DC1F-7FB8-A041-8368-F79E01C4B68E}"/>
              </a:ext>
            </a:extLst>
          </p:cNvPr>
          <p:cNvSpPr>
            <a:spLocks noGrp="1"/>
          </p:cNvSpPr>
          <p:nvPr/>
        </p:nvSpPr>
        <p:spPr>
          <a:xfrm>
            <a:off x="9358745" y="6465531"/>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7D925A-9F31-684B-94FD-95453C3524EA}" type="slidenum">
              <a:rPr lang="fr-FR" smtClean="0"/>
              <a:pPr/>
              <a:t>4</a:t>
            </a:fld>
            <a:endParaRPr lang="fr-FR"/>
          </a:p>
        </p:txBody>
      </p:sp>
      <p:sp>
        <p:nvSpPr>
          <p:cNvPr id="14" name="ZoneTexte 8">
            <a:extLst>
              <a:ext uri="{FF2B5EF4-FFF2-40B4-BE49-F238E27FC236}">
                <a16:creationId xmlns:a16="http://schemas.microsoft.com/office/drawing/2014/main" id="{E1B7B859-3B19-AA48-AC20-56D43EEB1EC8}"/>
              </a:ext>
            </a:extLst>
          </p:cNvPr>
          <p:cNvSpPr txBox="1"/>
          <p:nvPr/>
        </p:nvSpPr>
        <p:spPr>
          <a:xfrm>
            <a:off x="168189" y="761434"/>
            <a:ext cx="4110130" cy="3385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ltLang="fr-FR" sz="1600" b="1">
                <a:solidFill>
                  <a:srgbClr val="3A5CA9"/>
                </a:solidFill>
                <a:latin typeface="Montserrat" pitchFamily="2" charset="77"/>
                <a:cs typeface="Arial"/>
              </a:rPr>
              <a:t>2. Accessoires</a:t>
            </a:r>
            <a:endParaRPr lang="fr-FR" sz="1600" b="1">
              <a:solidFill>
                <a:srgbClr val="3A5CA9"/>
              </a:solidFill>
              <a:latin typeface="Montserrat" pitchFamily="2" charset="77"/>
            </a:endParaRPr>
          </a:p>
        </p:txBody>
      </p:sp>
      <p:pic>
        <p:nvPicPr>
          <p:cNvPr id="17" name="Picture 2">
            <a:extLst>
              <a:ext uri="{FF2B5EF4-FFF2-40B4-BE49-F238E27FC236}">
                <a16:creationId xmlns:a16="http://schemas.microsoft.com/office/drawing/2014/main" id="{2DA71717-016E-C7AA-AF89-26BA70D95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079" y="1415837"/>
            <a:ext cx="2037305" cy="14991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884D84DD-2F8B-B864-679C-B25EDAC67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237" y="1461254"/>
            <a:ext cx="1868164" cy="14017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97E602B6-601D-1368-3BC7-DFCACAA0B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7466" y="1507260"/>
            <a:ext cx="1766865" cy="131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173084"/>
      </p:ext>
    </p:extLst>
  </p:cSld>
  <p:clrMapOvr>
    <a:masterClrMapping/>
  </p:clrMapOvr>
</p:sld>
</file>

<file path=ppt/theme/theme1.xml><?xml version="1.0" encoding="utf-8"?>
<a:theme xmlns:a="http://schemas.openxmlformats.org/drawingml/2006/main" name="Thème Office">
  <a:themeElements>
    <a:clrScheme name="Rayonnance">
      <a:dk1>
        <a:sysClr val="windowText" lastClr="000000"/>
      </a:dk1>
      <a:lt1>
        <a:sysClr val="window" lastClr="FFFFFF"/>
      </a:lt1>
      <a:dk2>
        <a:srgbClr val="4457A6"/>
      </a:dk2>
      <a:lt2>
        <a:srgbClr val="EFF2F6"/>
      </a:lt2>
      <a:accent1>
        <a:srgbClr val="4472C4"/>
      </a:accent1>
      <a:accent2>
        <a:srgbClr val="ED7D31"/>
      </a:accent2>
      <a:accent3>
        <a:srgbClr val="59596B"/>
      </a:accent3>
      <a:accent4>
        <a:srgbClr val="F6D468"/>
      </a:accent4>
      <a:accent5>
        <a:srgbClr val="E7F7FE"/>
      </a:accent5>
      <a:accent6>
        <a:srgbClr val="4D9D69"/>
      </a:accent6>
      <a:hlink>
        <a:srgbClr val="AE2831"/>
      </a:hlink>
      <a:folHlink>
        <a:srgbClr val="954F72"/>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06b713-a8a8-444a-89b3-f9d2eee25b9f">
      <Terms xmlns="http://schemas.microsoft.com/office/infopath/2007/PartnerControls"/>
    </lcf76f155ced4ddcb4097134ff3c332f>
    <TaxCatchAll xmlns="5bee3603-70fc-4721-9785-d629d4aedc85" xsi:nil="true"/>
    <SharedWithUsers xmlns="5bee3603-70fc-4721-9785-d629d4aedc85">
      <UserInfo>
        <DisplayName>Pascal Saulnier</DisplayName>
        <AccountId>96</AccountId>
        <AccountType/>
      </UserInfo>
      <UserInfo>
        <DisplayName>Marie Alitch</DisplayName>
        <AccountId>91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6711C1B64D3C49B390A781CE7A6939" ma:contentTypeVersion="18" ma:contentTypeDescription="Crée un document." ma:contentTypeScope="" ma:versionID="55d54b08ac639f15fb631a57f9439657">
  <xsd:schema xmlns:xsd="http://www.w3.org/2001/XMLSchema" xmlns:xs="http://www.w3.org/2001/XMLSchema" xmlns:p="http://schemas.microsoft.com/office/2006/metadata/properties" xmlns:ns2="3106b713-a8a8-444a-89b3-f9d2eee25b9f" xmlns:ns3="5bee3603-70fc-4721-9785-d629d4aedc85" targetNamespace="http://schemas.microsoft.com/office/2006/metadata/properties" ma:root="true" ma:fieldsID="a87779d45541a772ca1f3b7fb970194e" ns2:_="" ns3:_="">
    <xsd:import namespace="3106b713-a8a8-444a-89b3-f9d2eee25b9f"/>
    <xsd:import namespace="5bee3603-70fc-4721-9785-d629d4aedc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06b713-a8a8-444a-89b3-f9d2eee25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40c5fe60-0a24-4039-98c9-7651c6bcf19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ee3603-70fc-4721-9785-d629d4aedc85"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a17fe460-b98e-469c-b624-e5e3fe5a4d8f}" ma:internalName="TaxCatchAll" ma:showField="CatchAllData" ma:web="5bee3603-70fc-4721-9785-d629d4aedc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BF4BB2-99A4-4A21-B951-0C8D6EAE2EF9}">
  <ds:schemaRefs>
    <ds:schemaRef ds:uri="3106b713-a8a8-444a-89b3-f9d2eee25b9f"/>
    <ds:schemaRef ds:uri="5bee3603-70fc-4721-9785-d629d4aedc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05AF83-E401-4F8D-AA19-25562D87AC81}">
  <ds:schemaRefs>
    <ds:schemaRef ds:uri="http://schemas.microsoft.com/sharepoint/v3/contenttype/forms"/>
  </ds:schemaRefs>
</ds:datastoreItem>
</file>

<file path=customXml/itemProps3.xml><?xml version="1.0" encoding="utf-8"?>
<ds:datastoreItem xmlns:ds="http://schemas.openxmlformats.org/officeDocument/2006/customXml" ds:itemID="{D77A28B6-2218-4ED8-A530-CDD1E3B75FFB}">
  <ds:schemaRefs>
    <ds:schemaRef ds:uri="3106b713-a8a8-444a-89b3-f9d2eee25b9f"/>
    <ds:schemaRef ds:uri="5bee3603-70fc-4721-9785-d629d4aedc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Grand écran</PresentationFormat>
  <Slides>4</Slides>
  <Notes>0</Notes>
  <HiddenSlides>0</HiddenSlides>
  <ScaleCrop>false</ScaleCrop>
  <HeadingPairs>
    <vt:vector size="4" baseType="variant">
      <vt:variant>
        <vt:lpstr>Thème</vt:lpstr>
      </vt:variant>
      <vt:variant>
        <vt:i4>2</vt:i4>
      </vt:variant>
      <vt:variant>
        <vt:lpstr>Titres des diapositives</vt:lpstr>
      </vt:variant>
      <vt:variant>
        <vt:i4>4</vt:i4>
      </vt:variant>
    </vt:vector>
  </HeadingPairs>
  <TitlesOfParts>
    <vt:vector size="6" baseType="lpstr">
      <vt:lpstr>Thème Office</vt:lpstr>
      <vt:lpstr>Conception personnalisée</vt:lpstr>
      <vt:lpstr>BAGUE PROGLOVE - MAI</vt:lpstr>
      <vt:lpstr>Bague ProGlove - MAI</vt:lpstr>
      <vt:lpstr>Présentation PowerPoint</vt:lpstr>
      <vt:lpstr>Accessoires – bague proglove mai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Dugne</dc:creator>
  <cp:revision>10</cp:revision>
  <dcterms:created xsi:type="dcterms:W3CDTF">2024-02-13T14:31:43Z</dcterms:created>
  <dcterms:modified xsi:type="dcterms:W3CDTF">2025-10-16T10:47:45Z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0x010100F76711C1B64D3C49B390A781CE7A6939</vt:lpwstr>
  </property>
  <property fmtid="{D5CDD505-2E9C-101B-9397-08002B2CF9AE}" pid="3" name="MediaServiceImageTags">
    <vt:lpwstr/>
  </property>
</Properties>
</file>